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6"/>
  </p:notesMasterIdLst>
  <p:sldIdLst>
    <p:sldId id="841" r:id="rId2"/>
    <p:sldId id="842" r:id="rId3"/>
    <p:sldId id="843" r:id="rId4"/>
    <p:sldId id="409" r:id="rId5"/>
    <p:sldId id="472" r:id="rId6"/>
    <p:sldId id="825" r:id="rId7"/>
    <p:sldId id="826" r:id="rId8"/>
    <p:sldId id="828" r:id="rId9"/>
    <p:sldId id="827" r:id="rId10"/>
    <p:sldId id="830" r:id="rId11"/>
    <p:sldId id="831" r:id="rId12"/>
    <p:sldId id="832" r:id="rId13"/>
    <p:sldId id="438" r:id="rId14"/>
    <p:sldId id="439" r:id="rId15"/>
    <p:sldId id="833" r:id="rId16"/>
    <p:sldId id="336" r:id="rId17"/>
    <p:sldId id="339" r:id="rId18"/>
    <p:sldId id="340" r:id="rId19"/>
    <p:sldId id="341" r:id="rId20"/>
    <p:sldId id="342" r:id="rId21"/>
    <p:sldId id="343" r:id="rId22"/>
    <p:sldId id="391" r:id="rId23"/>
    <p:sldId id="390" r:id="rId24"/>
    <p:sldId id="522" r:id="rId25"/>
    <p:sldId id="834" r:id="rId26"/>
    <p:sldId id="813" r:id="rId27"/>
    <p:sldId id="829" r:id="rId28"/>
    <p:sldId id="450" r:id="rId29"/>
    <p:sldId id="444" r:id="rId30"/>
    <p:sldId id="815" r:id="rId31"/>
    <p:sldId id="405" r:id="rId32"/>
    <p:sldId id="451" r:id="rId33"/>
    <p:sldId id="566" r:id="rId34"/>
    <p:sldId id="567" r:id="rId35"/>
    <p:sldId id="570" r:id="rId36"/>
    <p:sldId id="571" r:id="rId37"/>
    <p:sldId id="572" r:id="rId38"/>
    <p:sldId id="573" r:id="rId39"/>
    <p:sldId id="447" r:id="rId40"/>
    <p:sldId id="513" r:id="rId41"/>
    <p:sldId id="406" r:id="rId42"/>
    <p:sldId id="449" r:id="rId43"/>
    <p:sldId id="408" r:id="rId44"/>
    <p:sldId id="527" r:id="rId45"/>
    <p:sldId id="526" r:id="rId46"/>
    <p:sldId id="529" r:id="rId47"/>
    <p:sldId id="530" r:id="rId48"/>
    <p:sldId id="531" r:id="rId49"/>
    <p:sldId id="532" r:id="rId50"/>
    <p:sldId id="440" r:id="rId51"/>
    <p:sldId id="835" r:id="rId52"/>
    <p:sldId id="466" r:id="rId53"/>
    <p:sldId id="468" r:id="rId54"/>
    <p:sldId id="469" r:id="rId55"/>
    <p:sldId id="470" r:id="rId56"/>
    <p:sldId id="471" r:id="rId57"/>
    <p:sldId id="794" r:id="rId58"/>
    <p:sldId id="795" r:id="rId59"/>
    <p:sldId id="796" r:id="rId60"/>
    <p:sldId id="797" r:id="rId61"/>
    <p:sldId id="798" r:id="rId62"/>
    <p:sldId id="799" r:id="rId63"/>
    <p:sldId id="800" r:id="rId64"/>
    <p:sldId id="791" r:id="rId65"/>
    <p:sldId id="801" r:id="rId66"/>
    <p:sldId id="793" r:id="rId67"/>
    <p:sldId id="504" r:id="rId68"/>
    <p:sldId id="506" r:id="rId69"/>
    <p:sldId id="814" r:id="rId70"/>
    <p:sldId id="840" r:id="rId71"/>
    <p:sldId id="507" r:id="rId72"/>
    <p:sldId id="565" r:id="rId73"/>
    <p:sldId id="568" r:id="rId74"/>
    <p:sldId id="569" r:id="rId75"/>
  </p:sldIdLst>
  <p:sldSz cx="9144000" cy="5143500" type="screen16x9"/>
  <p:notesSz cx="6858000" cy="9144000"/>
  <p:embeddedFontLst>
    <p:embeddedFont>
      <p:font typeface="Dosis" pitchFamily="2" charset="0"/>
      <p:regular r:id="rId77"/>
      <p:bold r:id="rId78"/>
    </p:embeddedFont>
    <p:embeddedFont>
      <p:font typeface="Petrona" panose="020B0604020202020204" charset="0"/>
      <p:regular r:id="rId79"/>
      <p:bold r:id="rId80"/>
      <p:italic r:id="rId81"/>
      <p:boldItalic r:id="rId8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87" autoAdjust="0"/>
    <p:restoredTop sz="86957" autoAdjust="0"/>
  </p:normalViewPr>
  <p:slideViewPr>
    <p:cSldViewPr snapToGrid="0">
      <p:cViewPr varScale="1">
        <p:scale>
          <a:sx n="131" d="100"/>
          <a:sy n="131" d="100"/>
        </p:scale>
        <p:origin x="122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3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4.fntdata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2.fntdata"/><Relationship Id="rId81" Type="http://schemas.openxmlformats.org/officeDocument/2006/relationships/font" Target="fonts/font5.fntdata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microsoft.com/office/2016/11/relationships/changesInfo" Target="changesInfos/changesInfo1.xml"/><Relationship Id="rId61" Type="http://schemas.openxmlformats.org/officeDocument/2006/relationships/slide" Target="slides/slide60.xml"/><Relationship Id="rId82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Quigley" userId="5892d26c-5f95-416c-8df4-e1895e5f42e4" providerId="ADAL" clId="{9D85DF8F-6FD2-4F68-B197-038031F88B49}"/>
    <pc:docChg chg="delSld">
      <pc:chgData name="David Quigley" userId="5892d26c-5f95-416c-8df4-e1895e5f42e4" providerId="ADAL" clId="{9D85DF8F-6FD2-4F68-B197-038031F88B49}" dt="2023-01-26T20:06:59.559" v="0" actId="47"/>
      <pc:docMkLst>
        <pc:docMk/>
      </pc:docMkLst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0" sldId="256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0" sldId="257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463606021" sldId="258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210983737" sldId="259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367578598" sldId="260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040178657" sldId="26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991532229" sldId="262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422270806" sldId="263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980956934" sldId="26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314237615" sldId="265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468173966" sldId="266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411599165" sldId="268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74920170" sldId="269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170989364" sldId="270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979283249" sldId="27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502221164" sldId="273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242777257" sldId="27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16255557" sldId="275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386209361" sldId="277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680279658" sldId="278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77087156" sldId="279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621680842" sldId="280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389834678" sldId="285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471247415" sldId="287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591247647" sldId="288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096173824" sldId="289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78301122" sldId="290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154507968" sldId="292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16761312" sldId="30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181480072" sldId="303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996150914" sldId="30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818463422" sldId="305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029910790" sldId="308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600283522" sldId="31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769375305" sldId="312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155320166" sldId="31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861327273" sldId="320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385855134" sldId="32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582976048" sldId="322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723599234" sldId="323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880560702" sldId="32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654502474" sldId="325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4125571514" sldId="329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705274788" sldId="332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479575451" sldId="33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229817131" sldId="337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4037680448" sldId="387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929605080" sldId="388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609684597" sldId="389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748430783" sldId="430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480682582" sldId="43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4256267994" sldId="432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6698284" sldId="433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915552232" sldId="43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929336495" sldId="435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748344884" sldId="436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552703958" sldId="437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774704851" sldId="44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780867532" sldId="443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460362063" sldId="446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140393614" sldId="45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63678184" sldId="455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975322246" sldId="456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904612752" sldId="457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169578435" sldId="458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573863036" sldId="46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197320797" sldId="51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466456796" sldId="515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4069191350" sldId="516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968677019" sldId="52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556071135" sldId="81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441278720" sldId="812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525963959" sldId="816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343084498" sldId="817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582742348" sldId="818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498674085" sldId="819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776118658" sldId="820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732861146" sldId="821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71523743" sldId="822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1099367314" sldId="823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039992629" sldId="824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370980961" sldId="836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3504666354" sldId="837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2921151144" sldId="838"/>
        </pc:sldMkLst>
      </pc:sldChg>
      <pc:sldChg chg="del">
        <pc:chgData name="David Quigley" userId="5892d26c-5f95-416c-8df4-e1895e5f42e4" providerId="ADAL" clId="{9D85DF8F-6FD2-4F68-B197-038031F88B49}" dt="2023-01-26T20:06:59.559" v="0" actId="47"/>
        <pc:sldMkLst>
          <pc:docMk/>
          <pc:sldMk cId="619961868" sldId="839"/>
        </pc:sldMkLst>
      </pc:sldChg>
      <pc:sldMasterChg chg="delSldLayout">
        <pc:chgData name="David Quigley" userId="5892d26c-5f95-416c-8df4-e1895e5f42e4" providerId="ADAL" clId="{9D85DF8F-6FD2-4F68-B197-038031F88B49}" dt="2023-01-26T20:06:59.559" v="0" actId="47"/>
        <pc:sldMasterMkLst>
          <pc:docMk/>
          <pc:sldMasterMk cId="0" sldId="2147483659"/>
        </pc:sldMasterMkLst>
        <pc:sldLayoutChg chg="del">
          <pc:chgData name="David Quigley" userId="5892d26c-5f95-416c-8df4-e1895e5f42e4" providerId="ADAL" clId="{9D85DF8F-6FD2-4F68-B197-038031F88B49}" dt="2023-01-26T20:06:59.559" v="0" actId="47"/>
          <pc:sldLayoutMkLst>
            <pc:docMk/>
            <pc:sldMasterMk cId="0" sldId="2147483659"/>
            <pc:sldLayoutMk cId="0" sldId="2147483648"/>
          </pc:sldLayoutMkLst>
        </pc:sldLayoutChg>
      </pc:sldMaster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8529" units="cm"/>
          <inkml:channel name="Y" type="integer" max="19019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999.96497" units="1/cm"/>
          <inkml:channelProperty channel="Y" name="resolution" value="999.9474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1-25T18:21:30.9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1717 4803 12383 0,'14'-4'544'0,"-14"4"112"0,0 0-528 0,8 0-128 0,-8 0 0 0,0 0 0 16,0 0 7488-16,0 0 1456 0,0 0 288 0,0 0 64 15,0 0-6080-15,3 13-1216 0,0 1-240 0,-3 6-48 16,-1 4-912-16,-4 1-176 0,1 3-48 0,0 5 0 16,1 9-320-16,-1 4-80 0,-2 1-16 0,2 10 0 15,2 6-160-15,0 1 0 0,2 4 0 0,-3 1 0 16,3-1 128-16,0-4-128 0,0 0 0 0,0-1 128 15,-1-6-128-15,-2-7 192 0,3-4-192 0,-3-7 192 16,2-7-192-16,-2-7-192 0,0-6 32 0,2-5 16 16,1-14-624-1,0 0-112-15,0 0-16 0,-10-14-14784 0,3-5-2944 0</inkml:trace>
  <inkml:trace contextRef="#ctx0" brushRef="#br0" timeOffset="583.27">2431 4801 38127 0,'-18'23'1680'0,"2"-8"368"0,-7 4-1648 0,-5 4-400 0,-10 2 0 15,-4 3 0-15,-8 4 1824 0,0 0 288 0,-3 4 48 0,0 0 16 16,3-1-1152-16,-3-3-208 0,3 3-48 0,-1-3-16 16,1-3-528-16,4-1-96 0,7-3-128 0,3-5 176 15,4-5-48-15,8-4-128 0,5-5 192 0,5-1-64 0,1-5 320 16,13 0 48-16,-4-11 16 0,4-3 0 0,6-7 192 0,5-2 64 16,7-4 0-16,4 2 0 0,6-3-128 0,4 3 0 15,7 3-16-15,0 1 0 0,4 3-240 0,1 4-64 16,-3 0 0-16,3 6 0 0,-5 5-144 0,-3 0-48 15,-1 6 0-15,-7 0 0 0,-3 5-128 0,-7 0 0 16,3 5 0-16,-6 1 128 0,-1-3-128 0,0 3 0 16,-6 4 0-16,2 3 0 0,-3 1-128 0,-3 3 128 15,1 3-160-15,-3 4 160 0,1 0-144 0,-3 7 144 16,0 0-128-16,-5 2 128 0,0-2 0 0,1 0 0 0,-3 0 0 0,0 0 0 16,-3-6 0-16,2-1-128 0,1-1 128 15,0-9-128-15,0-2 128 0,-1-5 0 0,2-1 0 16,6-14 0-16,0 0-256 0,0 0-64 0,0 0 0 0,-11-7-16448 15,4-7-3264-15</inkml:trace>
  <inkml:trace contextRef="#ctx0" brushRef="#br0" timeOffset="1103.7">2983 5678 8287 0,'-11'-11'736'0,"-3"1"-592"0,-4-1-144 0,-3 1 0 0,-9 2 6624 0,-2 5 1296 16,-5 3 256-16,-2 7 48 0,-2 4-5904 0,-7 7-1168 16,0 3-256-16,2 4-32 0,0 3-624 0,6 4-240 15,1 0 176-15,2 2-176 0,7 3 0 0,7-5 0 16,7 0 0-16,5-2 0 0,4-5 128 0,7-4-128 16,4-6 176-16,6-1-176 0,3-3 0 0,8-5-272 15,6-2 16-15,4-8 16 0,2-3 240 0,5-6 0 16,-2-5 0-16,3-4-144 0,0-3 144 0,0-3 0 0,0-1 0 0,-1-2 0 15,-4 4 128-15,-1 2 48 0,-1 0 16 0,-9 6 0 16,-5 3 0-16,-4 2 0 0,-2 6 0 0,-6 2 0 16,-6 6 864-16,0 0 176 0,0 0 48 0,0 0 0 15,0 0-256-15,-2 12-64 0,-2 0 0 0,-3 1 0 16,-3 2-624-16,1 2-128 0,2 0-16 0,0 1-16 16,1 0 16-16,-1 1 16 0,2 4 0 0,3-3 0 15,2 6 80-15,0-1 16 0,0 3 0 0,2-2 0 16,0-2-176-16,1 1-128 0,-1-3 192 0,3-1-192 15,-1-3 128-15,3-3-128 0,-3-2 0 0,1-5 0 32,-5-8-512-32,0 0-224 0,9 0-32 0,1-7-22016 0</inkml:trace>
  <inkml:trace contextRef="#ctx0" brushRef="#br0" timeOffset="1600.16">3402 5650 32303 0,'-5'21'1424'0,"1"-7"304"0,-6 4-1376 0,2 3-352 15,-4 1 0-15,3 3 0 0,-1 3 1792 0,4-1 304 16,-1 1 48-16,5 1 16 0,-3-1-592 0,5 0-112 16,5-1-32-16,-3-1 0 0,5-1-672 0,2-6-144 15,2-2-32-15,1-3 0 0,1-3-128 0,4-4-16 16,-2-3-16-16,5-1 0 0,-2-7 96 0,0-2 32 0,0-1 0 0,-3 0 0 15,2-1-416-15,-6-3-128 16,0-3 0-16,-1 0 0 0,-3 0 128 0,0-4-128 0,-4-3 0 0,1-1 0 16,0-2 0-16,-1-1 0 0,-2 0-208 0,2 0 80 15,-3-2 128-15,3 2 0 0,-3 1 0 0,1 3 128 16,2 1-128-16,0 1-128 0,1 4 128 0,0 1-192 16,3 4 192-16,-7 10 128 0,10-1-128 0,-2 1 176 15,2 7 240-15,1 1 48 0,-1 6 16 0,1 3 0 16,-3 1-224-16,-1 0-32 0,0 5-16 0,0 0 0 15,-2 2-208-15,2 2 0 0,2 1 0 0,-2 0 0 16,2-1 0-16,-4 3 128 0,-1-5-128 0,3-3 144 16,0-1-144-16,0 3 0 0,-3-2 0 0,3 2 0 15,0 1 0-15,-2 0 128 0,2 0-128 0,-5 0 128 16,3 2-128-16,-3-1 128 0,-2 3-128 0,-2-1 128 0,-3 1-128 16,-6 6 0-16,-3 1 0 0,-4 4 0 0,-6 5-240 0,-1-1 80 15,-7-1 16-15,0-1 0 0,-4-6 144 0,-3-4 0 16,4-4 0-16,2-9 0 0,-2-6 0 0,6-5-192 15,-2-5 192-15,2-6-192 0,3-5 192 0,3-6-208 16,5-7 80-16,4-8-15472 16,1-6-3088-16</inkml:trace>
  <inkml:trace contextRef="#ctx0" brushRef="#br0" timeOffset="2190.27">4413 5533 37375 0,'0'0'1664'0,"-12"11"320"0,-5 2-1584 0,2 1-400 0,-2 1 0 0,-1 0 0 16,-5 5 1648-16,2-1 240 0,1 6 48 0,-3 2 16 15,-2-2-816-15,0 1-176 0,1 2-16 0,6 0-16 16,-3-3-416-16,6 2-96 0,2-2-16 0,5-1 0 16,1-2-80-16,3-1-32 0,5-3 0 0,5-1 0 15,5-6 192-15,3-4 32 0,4 0 16 0,7-4 0 16,3-3-128-16,1-3-16 0,3-1-16 0,0-3 0 15,3-3-144-15,-1-1-32 0,1-3 0 0,-6 3 0 0,0-3-192 0,-2 2 0 16,-1-1 0-16,-2-3 0 0,-3 1 0 0,-3 0 0 16,-4-2 0-16,-3 2-160 0,-4 1 160 0,-3 0-128 15,-4 0 128-15,0 3-128 0,-4-1 128 0,4 12-128 16,-7-11 128-16,0 0-128 0,0 1 0 0,7 10 0 16,0 0 0-16,0 0 0 0,0 0 128 0,0 0 0 15,0 0 0-15,-7 10-128 0,3 1 128 0,4 7 144 16,1-1-16-16,5 3-128 0,-1-1 128 0,5 3-128 0,1 5 0 0,2-1 0 15,-1 4 224-15,1-2-64 0,2-2-16 0,-1 2 0 16,4 0-144-16,-4 4 0 0,-3 4 0 16,-1 0 0-16,-3-1 0 0,-3 1 0 0,-6 2 0 0,-5 0 128 15,-5-1-128-15,-3 4-224 0,-6 0 48 0,-4 1 16 16,-3-1 160-16,-1-5-192 0,-3-5 192 0,-3-2-192 16,-1-5 192-16,-3-5-208 0,0-6 80 0,3-5 128 15,-2-5-160-15,2-9 160 0,1-5 0 0,1-4-144 31,2-5-944-31,2 1-192 0</inkml:trace>
  <inkml:trace contextRef="#ctx0" brushRef="#br0" timeOffset="2583.36">4907 4634 47631 0,'7'22'2112'0,"-6"-1"432"0,3 0-2032 0,-1 6-512 0,1 3 0 0,2 2 0 16,-2 5 864-16,-1 3 80 0,1 5 16 0,-1 2 0 15,1 3-640-15,-1 2-128 0,1-1-32 0,3 1 0 16,0-1-160-16,1 5 0 0,2-1 0 16,-3 0 0-16,0 0 0 0,0-7 0 0,1 0 0 0,-4-8 0 15,2-2 176-15,-6-6-48 0,1-6-128 0,-1-2 192 16,0-6-192-16,-1-7 0 0,1-11 0 0,0 0 0 31,-14 0-1184-31,0-7-288 0,0-7-48 0</inkml:trace>
  <inkml:trace contextRef="#ctx0" brushRef="#br0" timeOffset="3051.37">5240 5643 39743 0,'0'0'1760'0,"0"0"352"16,0 0-1680-16,0 0-432 0,0 0 0 0,10 0 0 0,1 0 2064 0,-2 3 336 16,3-3 64-16,-4 0 16 0,5 0-1328 0,-2 0-256 15,3-3-48-15,-3 0-16 0,-1-1-416 0,1 0-96 16,3-6 0-16,-2 2-16 0,5-2-128 0,-3-1-32 15,4 0 0-15,-4-3 0 0,0 3-144 0,0-3 192 16,1 0-192-16,-5 3 192 0,1-3-64 0,-4 0 0 16,-3 0 0-16,-1 0 0 0,-3 0-128 0,0 0-176 15,-3-1 48-15,-5-1 0 0,-2 2-32 0,-4 1 0 0,-1 1 0 16,-6 3 0-16,-3 0-32 0,-1 6 0 0,0-1 0 0,-4 6 0 16,-3 2 16-16,-5 6 0 0,5 4 0 0,0 6 0 15,4 3 176-15,-1 5 0 0,8 1 0 0,4 6 0 16,6 0 0-16,4 5 0 0,3-1 0 0,6 3 0 15,3 1 128-15,6-7 48 0,0-1 16 0,6 1 0 16,1-4 0-16,3 0 0 0,-1-2 0 0,5-5 0 16,5-6 128-16,-2-3 16 0,2-2 16 0,-5-7 0 15,3-3-64-15,1-4-16 0,3-4 0 0,0-10 0 16,4-10-128-16,-1-1-16 0,-3-2-128 0,-7 2 192 16,-4 2-192-16,-7 2 0 0,-6 1 0 0,-3 6 0 15,-3 0-224-15,-6 3-32 0,-7 1-16 0,-7 8-24224 16</inkml:trace>
  <inkml:trace contextRef="#ctx0" brushRef="#br0" timeOffset="27948.29">6692 4468 29135 0,'13'2'1280'0,"-13"-2"288"0,12 1-1248 0,-3 2-320 0,2-3 0 0,-1 4 0 16,0-1 2128-16,-2 4 368 0,-1 1 80 0,0 6 16 15,0 4-880-15,-3 3-176 0,2 4-48 0,-2 3 0 16,0 4-720-16,3 4-160 0,0 1-32 0,3-1 0 16,-2 1-368-16,2-2-80 0,1-1 0 0,0-4-128 15,3 0 0-15,0-4-176 0,0 2 0 0,1-4 0 31,2-6-1824-31,1-7-368 0,0-3-80 0</inkml:trace>
  <inkml:trace contextRef="#ctx0" brushRef="#br0" timeOffset="28283.36">7278 4656 19455 0,'0'0'864'0,"0"0"176"0,0 0-832 0,0 0-208 15,-2-9 0-15,2 9 0 0,0 0 3152 0,0 0 592 0,0 0 112 0,0 0 32 16,0 0-1872-16,0 0-368 15,5 12-80-15,-4 3-16 0,5 4-176 0,1 2-32 0,-3 2-16 16,3 6 0-16,0 1-640 0,1 7-128 0,5 7-32 0,-2 3 0 16,0 9-288-16,4 4-64 0,5 8-16 0,2 3 0 15,-1 4-160-15,4-4-224 0,-3 0 48 0,2-6 16 16,-3-8 160-16,1-14 0 0,-4-11 128 0,-1-11-13712 16,-2-14-2736-16</inkml:trace>
  <inkml:trace contextRef="#ctx0" brushRef="#br0" timeOffset="28923.79">6391 4542 18479 0,'13'-10'816'0,"-6"5"176"0,4-2-800 0,0 0-192 0,-1 0 0 0,1 0 0 15,0 0 3120-15,-1 0 576 0,-3 3 112 0,-7 4 32 16,11-7-2656-16,-3 1-528 0,-8 6-96 0,0 0-32 16,10-4 400-16,-10 4 80 0,0 0 16 0,0 0 0 15,0 0 176-15,0 0 32 0,7-7 16 0,-7 7 0 0,0 0-608 0,0 0-112 16,0 0-16-16,0 0-16 0,0 0-48 0,0 0-16 16,0 0 0-16,0 0 0 0,-7 14 0 0,0 7 0 15,3 1 0-15,1 6 0 0,-1 8-48 0,0 6-16 16,1 8 0-16,-4 6 0 0,-4 10-112 0,-3 12-32 15,-4 12 0-15,-3 12 0 0,-3 8-224 0,-5 9 176 16,-4 5-176-16,-2 5 160 0,-4 6 256 0,0 1 48 16,0-5 16-16,-2 1 0 0,2 0 80 0,-3-5 16 15,2-11 0-15,1-3 0 0,4-7-256 0,3-13-32 16,4-15-16-16,6-17 0 0,4-12-272 0,6-13 0 16,10-13-208-16,6-13 80 15,13-15-2016-15,12-18-400 0</inkml:trace>
  <inkml:trace contextRef="#ctx0" brushRef="#br0" timeOffset="29669.68">8089 6078 1311 0,'0'0'0'0,"11"0"128"0,3 0-128 0,2 0 0 0,0-1 0 0,-3-2 0 0,4-1 4976 0,-2 1 976 0,4-4 192 0,-3 0 32 15,1-3-4160-15,-2-1-832 0,2 0-160 0,-2-6-48 16,-1-1 912-16,0-2 176 0,0 0 48 0,0-8 0 16,-2-2-384-16,1 1-80 0,-2 1-16 0,-4 3 0 15,0 2-704-15,-3 2-144 0,-3 1-16 0,-5 3-16 16,0 3-144-16,-3 6-32 0,-4 1 0 0,-3 4 0 15,-4 3 112-15,-7 3 16 0,0 1 0 0,-7 6 0 16,-3 1-304-16,-1 3-48 0,-2 4-16 0,-2 3 0 16,-2-3-336-16,-2 7 144 0,4 0-144 0,-2 5 0 15,3 0 288-15,3 4-48 0,4 1-16 0,3 4 0 16,5 4-48-16,3 0-16 0,6 3 0 0,1 0 0 0,3 0 288 0,6-3 48 16,5-1 16-16,5-1 0 0,3-2-272 0,4-5-48 15,8-2-16-15,8-5 0 0,4-3-32 0,7-9 0 16,7-4 0-16,7-5 0 0,-1-6-144 0,-2-7 0 15,-1-3 0-15,-8-3 0 0,0-2 0 0,-6 3 0 16,-6-2 0-16,-7-5 0 0,-2 1 0 0,-8-5 0 16,1-5 0-16,-5-6 0 0,-2-5 0 0,-9-7-144 15,-1-7 144-15,-9 0-160 0,-2 2 160 0,-3-2 0 16,-7 0 0-16,0 10 0 0,-1 1-304 0,-1 8-16 16,2 2-16-16,-3 7 0 15,3 4-3136-15,2 10-624 0</inkml:trace>
  <inkml:trace contextRef="#ctx0" brushRef="#br0" timeOffset="30300.56">8661 5891 17039 0,'4'32'752'0,"-1"-9"160"0,0-5-720 0,-2 3-192 0,2-7 0 0,-3 4 0 0,0-4 5568 0,-3 4 1088 15,2 0 224-15,-2 4 32 0,0 2-5040 0,-1-2-1008 16,0 6-208-16,4-3-32 0,-5 3 16 0,5-3 16 16,0 0 0-16,0 0 0 0,0-7 96 0,2-2 16 0,1-4 0 0,-3-12 0 15,0 0-320-15,0 0-48 0,0 0-16 0,7-7 0 16,1-7-384-16,2-9 0 0,4-7 0 0,-3-6 0 16,-1-7 0-16,5-3 0 0,2-3 0 0,1 2 0 15,-3-2 0-15,-1 2-192 0,3 1 64 0,1 4 128 16,-3 3 0-16,3 5 0 0,3-1 144 0,-3 9-16 15,3 5-128-15,0 4 0 0,0 9 128 0,1 5-128 16,-1 6 128-16,0 5-128 0,1 9 160 0,-3 4-160 16,-1 8 240-16,0 3-48 0,0 3-16 0,-1 8 0 15,-3 2-176-15,-3 4 128 0,-1 0-128 0,-2 2 128 16,-1 5-128-16,0-6 0 0,0 0 0 0,-4-8 0 16,1-6-544-1,0-7-192-15,0-5-32 0,2-11-21552 0</inkml:trace>
  <inkml:trace contextRef="#ctx0" brushRef="#br0" timeOffset="30633.93">9779 4716 34207 0,'0'0'1520'0,"0"0"304"0,0 0-1456 0,0 0-368 0,0 0 0 0,0 0 0 15,0 0 1264-15,-7 7 176 0,1 4 32 0,1 3 16 16,-1 0-320-16,-1 11-64 0,3 5-16 0,-3 11 0 16,3 5-224-16,-2 13-48 0,2 8-16 0,0 8 0 15,4 7-496-15,0 8-112 0,4 3 0 0,0 10-16 16,2 7-176-16,1 3 160 0,0-3-160 0,0-5 160 15,1-6 144-15,-1-13 16 0,0-8 16 0,-4-11 0 16,1-17 112-16,-4-9 0 0,0-11 16 0,0-12 0 31,0-18-1296-31,0 0-256 0,-10-16-48 0,2-11-16 0,1-12-1664 0,3-11-320 0</inkml:trace>
  <inkml:trace contextRef="#ctx0" brushRef="#br0" timeOffset="30876.22">10058 5953 46815 0,'7'39'4160'0,"-3"-3"-3328"16,0 0-656-16,-1-1-176 0,-3-3 448 0,-2 0 48 15,0-4 16-15,-3 1 0 0,0-4-272 0,1-1-48 16,-1-2-16-16,3-1 0 0,-3-3-176 0,5-4 0 16,0-3 0-16,0-11 0 15,0 0-1920-15,0 0-272 0,14-7-48 0,0-11-16 0</inkml:trace>
  <inkml:trace contextRef="#ctx0" brushRef="#br0" timeOffset="30998.84">10058 5224 15599 0,'-7'-38'688'0,"2"17"144"0,0 0-656 0,3 6-176 0,0 5 0 0,2 10 0 16,0 0 4592-16,7 11 880 0,2 3 176 0,3 7 48 16,1 4-4000-16,8 3-800 0,2 3-144 0,5-1-17504 15</inkml:trace>
  <inkml:trace contextRef="#ctx0" brushRef="#br0" timeOffset="31721.01">10545 5911 24015 0,'14'49'2128'0,"-7"-17"-1696"16,-1 0-432-16,1 4 0 0,3 3 5616 0,-3 1 1040 15,0 2 192-15,-3-1 64 0,-1 0-5056 0,1 1-992 16,-4-3-208-16,0 0-32 0,0-1-624 0,0-5 0 15,0-3 0-15,0-10 0 0,-3-4 0 0,3-16 0 16,0 0 0-16,0 0 0 0,-6-10-144 0,4-9-112 16,3-14 0-16,2-10-16 0,1-8-16 0,3-8 0 0,3-5 0 0,1-3 0 15,0 0 128-15,2 2 32 0,-5-2 0 0,2 7 0 16,1 3-64-16,0 5 0 0,3 6 0 0,0 3 0 16,0 8 192-16,0 6 0 0,1 4 0 0,-1 8 128 15,0 6-128-15,4 7 192 0,-3 4-64 0,2 8 0 16,1 9-128-16,0 5 128 0,-1 7-128 0,-2 6 128 15,2 4-128-15,-3 7-192 0,1 2 64 0,-3 3 0 16,-1 4 0-16,-1-1 0 0,-1 2 0 0,2-6 0 16,3 1 0-16,-2-3 0 0,-1-5 0 0,-2-10 0 15,-2-7-192-15,-1-8-16 0,0-6-16 0,-6-12 0 16,0 0-32-16,0 0-16 0,0 0 0 0,4-11 0 31,-1-1-32-31,-2-4 0 0,2-2 0 0,-3-3 0 0,3 3 240 0,1 0 32 0,-2 4 16 16,3 0 0-16,-1 3 144 0,3-2 128 0,0 5-128 0,0 1 176 15,3 0 112-15,1 0 32 0,3 0 0 0,1-1 0 16,-1-2 48-16,4 0 16 0,0 2 0 0,3-3 0 0,0-6-192 16,1-1-16-16,2 0-16 0,1-3 0 0,2-1 32 15,0 1 0-15,5-3 0 0,-4 4 0 0,2 0 288 0,-1-1 64 16,2-2 16-16,1 2 0 0,0 3-96 0,0 6-16 16,-4 1 0-16,-2 2 0 0,-2 2-192 0,-6 3-32 15,-7 1-16-15,-11 3 0 0,0 0 32 0,0 0 0 16,0 0 0-16,-18-7 0 0,-10 0-240 0,-7 3-160 15,-5-3 32-15,-3-3 0 0,-3-1 128 0,-3 0-192 16,-3-3 192-16,-1-1-192 0,0 1 192 0,3 1-128 0,7 1 128 16,5 2-128-16,9 0 128 0,7 3 0 0,4 3 0 0,8 7 0 15,10-3 0-15,-4 14 144 0,8 5-16 0,6 9-128 16,8 7 448-16,7 8 0 0,11 6-16 0,3 6 0 16,7-3-304-16,4 3-128 0,5-2 128 0,-5-7-128 15,-1-6 320-15,1-8 0 0,0-7-16 0,6-8 0 16,5-7-128-16,-1-5-32 0,4-3 0 0,-5-9 0 15,-2-6-144-15,-13-2-256 0,-10-3 64 0,-6-6-15888 16,-12-2-3184-16</inkml:trace>
  <inkml:trace contextRef="#ctx0" brushRef="#br0" timeOffset="32596.04">11779 4261 19455 0,'0'0'864'0,"0"0"176"0,-7 8-832 0,7-8-208 0,-4 12 0 0,0 0 0 0,4-12 3728 0,-3 14 704 16,3-5 144-16,0-9 32 0,3 16-2144 0,1-5-416 16,3-1-96-16,-7-10-16 0,11 8-688 0,3 2-144 15,0-6-16-15,6 0-16 0,5-1-176 0,3 0-16 16,4 1-16-16,4-1 0 0,6-2-448 0,-1 2-96 16,0 1 0-16,5 0-16 0,0 2-160 0,-3-2-16 15,3 3-128-15,-7 1 192 0,-3 2 144 0,-5 1 32 16,-6 3 0-16,-7 3 0 0,-4-3-112 0,-7 4 0 15,-5-4-16-15,-7 1 0 0,-6 0-240 0,-7-1 0 16,-3-1-192-16,-7-2 192 0,-4-7-240 0,0 0 64 16,-4-1 16-16,1-6 0 0,-4-2 32 0,3-4 0 0,4 1 0 15,3-3 0-15,-2-3 128 0,6 3-160 0,7-3 160 16,1 3-160-16,9 4 160 0,8 7 0 0,0 0 128 0,0 0-128 16,7-7 192-16,1 7-48 15,6 0 0-15,3 4 0 0,-4 0 32 0,6 6 0 0,-4-3 0 0,2 7 0 16,-3-2-48-16,-3 2 0 0,3-2 0 0,-3-3 0 15,-4-2-128-15,-7-7 0 0,0 0 0 0,0 0 0 16,0 0 0-16,0 0 0 0,0 0 0 0,0 0 0 16,0 0-192-16,0 0 16 0,0 0 16 0,0 0 0 15,0 0 160-15,-11 7 0 0,11-7 0 0,0 0 0 16,0 0 0-16,0 0 0 0,0 0 0 0,-10 9-128 16,10-9 128-16,-4 15 0 0,4 0 128 0,1 1-128 15,2 4 144-15,-3 4-144 0,-3 5 192 0,-1 6-192 16,0 4 128-16,0 2-128 0,-3 1 0 0,-6-2 0 15,1 2 0-15,-1-3 0 0,2-6 0 0,0-6-144 16,4-8-1200-16,7-19-224 16,0 0-48-16</inkml:trace>
  <inkml:trace contextRef="#ctx0" brushRef="#br0" timeOffset="32983.82">13073 4011 24015 0,'0'11'2128'0,"0"6"-1696"0,-4 1-432 0,-2 4 0 16,-2 3 4032-16,-3 6 704 0,-3 1 160 0,0 7 32 16,-4 7-3808-16,-3 6-752 0,-4 4-160 0,1 1-16 15,2 4-192-15,1-4 0 0,5-3 0 0,2-5 128 16,3-3-128-16,1-10 0 0,6-1 0 0,0-10 0 15,1-6 144-15,6-6 0 0,-3-13 0 0,0 0 0 16,8-2-1056-16,6-7-224 16,5-9-32-16,1-3-10864 0,6-7-2176 0</inkml:trace>
  <inkml:trace contextRef="#ctx0" brushRef="#br0" timeOffset="60899.11">1364 8736 6959 0,'0'21'624'0,"0"-2"-496"0,0 5-128 0,0 1 0 15,0 0 9312-15,-2 4 1840 0,0 6 368 0,-1 4 80 16,1 0-8240-16,0 4-1648 0,-1 3-336 0,-1 0-64 15,1-2-720-15,-1-3-144 0,4 4-16 0,-2 0-16 16,0-5-208-16,1-2-32 0,-1-2-16 0,2-4 0 0,-2-3-160 0,0-1 128 16,2-7-128-16,0-3 128 0,-3-4-128 0,3-3 0 15,0-11 0-15,0 0 0 0,0 0 0 0,0 0 0 16,0 0-144-16,0 0 144 0,0 0-192 16,-4-14 32-16,-1-4 0 0,3-5 0 0,-1-4 0 0,3-1 0 15,0-4 0-15,-2-4 0 0,2 0 160 0,-2-3 0 16,2-2 0-16,-4 1 0 0,1-3-176 0,-1-1 176 15,-1-4-208-15,0 0 80 0,1-3 128 0,1 0 0 16,3 4-144-16,-2-2 144 0,2 2-208 0,2-3 16 16,1 0 16-16,4-1 0 0,0 0 16 0,4-1 0 15,3-1 0-15,2 3 0 0,2 0 16 0,3 5 0 0,-3 5 0 0,5 2 0 16,2 5 144-16,1 5 0 0,-1 7 0 0,1 6 0 16,2 5 0-16,3 6 224 0,1 7-48 0,0 1-16 15,1 6 64-15,-2 2 16 0,-2 5 0 0,-1 4 0 16,-6 4 80-16,-5 1 0 0,-2 5 16 0,-5 5 0 15,-3 0-192-15,-10 6-144 0,-1 4 192 0,-8-3-192 16,-4 1 128-16,-6 2-128 0,-4-3 0 0,-4-1 0 16,-2-3 0-16,0-3 0 0,3-4 0 0,1-4 0 15,3-3 0-15,0-7 0 0,1-7 0 0,2-4 0 32,1-4-992-32,6-3-96 0,1-7-32 0</inkml:trace>
  <inkml:trace contextRef="#ctx0" brushRef="#br0" timeOffset="61668.44">1928 9199 47455 0,'0'29'2112'0,"0"-8"416"0,0 4-2016 0,0 0-512 0,0 3 0 0,0 0 0 16,0-2 944-16,-3-1 80 0,1-4 32 0,0 0 0 15,-1 0-672-15,1-3-144 0,0-5-32 0,-3-4 0 16,5-9-64-16,0 0-16 0,0 0 0 0,0 0 0 16,-9-8-128-16,0-2-224 0,2-5 48 0,0-2 16 15,2-4 160-15,-1-4-128 0,3-1 128 0,-1-2-128 16,4 0 128-16,-3-4-208 0,3 3 80 0,0-2 128 16,0 4 0-16,0 1 0 0,3 1 0 15,-1 5 0-15,0-1 0 0,3 3 0 0,0 4 0 0,4-1 0 16,-2 0 0-16,2 4 0 0,2 2 0 0,1 2 0 31,2 0-560-31,-1 3 16 0,1-1 0 0,2 0 0 0,-2 5-160 0,0 3-48 0,0-1 0 0,-2 3 0 0,1 1 592 0,-1 2 160 16,1 0 0-16,-2 2 0 0,0 3 0 15,-1-1 192-15,1 1-32 0,-3 1 0 0,2 0-160 16,0 0 0-16,1 0 0 0,-3 0 0 0,2-1 0 0,0 0 0 16,1-3 0-16,0 0 0 0,3 1-128 0,-3-4 128 15,3-3 0-15,-3-1 0 0,3 1 256 0,2-4 128 16,0 0 32-16,0-4 0 0,3-1 192 0,1 3 32 15,-1-4 16-15,1 0 0 0,1 1-144 0,-3 1-16 16,3-5-16-16,0 1 0 0,-3 0-304 0,0-4-176 16,-4 0 192-16,-3-1-192 0,3-6 0 0,-3 4 0 15,-1-4-240-15,-6 3 80 0,-1 0 160 0,-3 1 0 16,-6 0 0-16,1-1-128 0,-1 1 128 0,-2 3-160 0,-2 0 160 0,-4 4-160 16,3 2 160-16,-6 5-128 0,2 1 128 0,-2 1-128 15,2 5 128-15,-3 5 0 0,-1 0 0 0,-1 6 0 16,1 5 144-16,-1 3 16 0,1 3 0 0,5 4 0 15,-1 0-16-15,3 5 0 0,3-1 0 0,4 2 0 16,3-2 96-16,6-1 16 0,3 1 0 0,5-4 0 16,2 0 16-16,4 0 16 0,3-4 0 0,1-2 0 15,2-3-64-15,1-4-16 0,3-5 0 0,-3-3 0 16,-3-4-208-16,-1-3 0 0,0-4 0 0,-2-4 0 16,1-7-256-16,-5-1 48 0,-4-2 16 0,-1-2-24224 15</inkml:trace>
  <inkml:trace contextRef="#ctx0" brushRef="#br0" timeOffset="62298.9">2484 9136 12383 0,'0'0'1088'0,"3"12"-864"0,-3-12-224 0,0 0 0 15,0 0 5536-15,0 0 1056 0,0 0 224 0,0 0 32 16,0 0-3200-16,0 0-656 0,0 0-128 0,0 0-32 15,0 0-1296-15,0 0-256 0,-7 7-48 0,0 0-16 16,-5 2-832-16,3-2-160 0,-5 2-32 0,0 3-16 16,-1 1 0-16,-2 1 0 0,1 5 0 0,-2-1 0 15,4 0 48-15,0 4 16 0,3 2 0 0,0-2 0 16,4 2-48-16,2 1 0 0,5-3 0 0,2-1 0 16,3-3-16-16,2-1-16 0,6 1 0 0,1-5 0 0,5-1-160 0,3-5 0 15,4-3 0-15,4-2 128 0,2-4-128 0,1-2 0 16,2-1 0-16,1-4 0 0,6-5 0 0,-6 0 0 15,2 3-128-15,-2 0 128 0,-4-2-144 0,-4 1 144 16,-6-1-192-16,-3 1 192 0,-8 2 0 0,-2-4 0 16,-4 3 0-16,-3 0 0 0,-2-3-176 0,-4 1 32 15,-3 1 0-15,-2-5 0 0,-3 2 144 0,-2-5-128 16,-4 1 128-16,0-2-128 0,-3-2 128 0,3-4-160 16,-3-1 160-16,0-2-160 15,-1-4-992-15,1 2-192 0</inkml:trace>
  <inkml:trace contextRef="#ctx0" brushRef="#br0" timeOffset="62817.64">3517 9173 38879 0,'0'0'1728'0,"0"0"336"0,-13 5-1648 0,1-3-416 15,-2-2 0-15,-3 0 0 0,-3-2 1104 0,0-1 144 16,-8 1 32-16,-2 0 0 0,-2 2-224 0,-2 0-32 15,-1 2-16-15,-2 5 0 0,1-2-528 0,-3 4-96 16,3 4-32-16,1 4 0 0,3 1 144 0,4 3 16 0,6 1 16 0,1 6 0 16,7-2 128-16,6 5 32 0,1 1 0 0,4 0 0 15,6 0-112-15,4 0-32 0,5-3 0 0,5 2 0 16,0-6-224-16,5 0-64 0,3-4 0 0,0-1 0 16,3-6-96-16,-2-5-32 0,5-4 0 0,1-5 0 15,0-5-128-15,4-9-224 0,4-4 48 0,-4-7 16 31,1-5-384-31,-3-2-80 0,-3-2-16 0</inkml:trace>
  <inkml:trace contextRef="#ctx0" brushRef="#br0" timeOffset="63212.21">3578 9353 46015 0,'18'17'2048'0,"-4"-6"400"0,3 0-1952 0,1-1-496 0,-4-3 0 0,4 0 0 0,4-6 1456 0,-1-2 192 15,2-2 32-15,-2-4 16 0,-1-4-1168 0,1-4-224 16,-1-2-48-16,1-4-16 0,0 0-240 0,-5-1 0 16,0-2 0-16,-5 1 0 0,-1-3-144 0,-6 6-32 15,0-4 0-15,-4 2 0 0,-4 1 176 0,-3-2 0 16,-4 2-144-16,-3 3 144 0,-4 4-160 0,-6 3 160 15,2 0-208-15,-8 5 80 0,-2 5 128 0,-3 5 0 16,3 0 0-16,-4 6 128 0,-1 4-128 0,3 4 0 0,-1 3 0 0,6 4-128 16,0 2 128-16,8 2 176 0,0 3-48 0,5 2 0 15,7-1 16-15,5 2 0 0,4-6 0 0,4 0 0 16,4-2 208-16,6-1 32 0,4-2 16 0,3-4 0 16,3-1-144-16,5-5-48 0,0 1 0 0,2-5 0 15,1-3-80-15,4-3-128 0,3-4 176 0,5-7-176 16,2-4 0-16,1-3 0 0,2-3 0 0,-3-1-144 31,0 0-432-31,-7-3-64 0,-6 3-32 0,-2 3-23072 0</inkml:trace>
  <inkml:trace contextRef="#ctx0" brushRef="#br0" timeOffset="63585.56">4477 8942 47855 0,'7'15'2112'0,"-4"-3"448"0,-3 0-2048 0,0-1-512 0,-4 0 0 0,0 3 0 0,-2 0 1024 0,-2 0 80 16,-2 0 32-16,-1 0 0 0,-3 1-736 0,-1-1-144 16,1-2-16-16,0 1-16 0,0-1-96 0,3-5-128 15,-1 0 176-15,3 0-176 0,9-7 0 0,-10 6 0 16,10-6 0-16,0 0 0 0,0 0 0 0,-4 12 160 15,4-4-160-15,7 0 128 0,0 1 16 0,1-2 0 16,6 0 0-16,3 0 0 0,1 0 16 0,3 1 0 0,5 2 0 0,2-3 0 16,0 1-160-16,0 2 0 0,1-3 0 0,-7 1 0 15,-2 2 0-15,-5-2 0 0,-1 5 0 0,-10 1 128 16,-1 0-128-16,-8 4 0 0,-4 0 0 0,-9 4 128 16,-3 2-128-16,-8 2-144 0,-3 5 144 0,-3-3-208 15,-1 1 208-15,0-4 0 0,1-2 0 0,3-5 0 16,0-6-144-16,-1-6 144 0,1-6-128 0,3-6 128 31,-3-4-1920-31,6-5-288 0,-5-10-64 0,4 4-16 0</inkml:trace>
  <inkml:trace contextRef="#ctx0" brushRef="#br0" timeOffset="63937.23">5114 8783 45375 0,'3'21'2016'0,"-6"-4"416"0,-1-2-1952 0,-3 3-480 0,0 0 0 0,-7 6 0 0,-1 1 1008 0,-5 0 96 16,-2 3 32-16,0-3 0 0,-5 0-560 0,4 0-96 16,2-2-32-16,-3-2 0 0,3-3-64 0,2-2 0 15,2-4-16-15,3-1 0 0,6-1-368 0,-2-4 128 16,10-6-128-16,0 0 0 0,0 0 128 0,-7 9-128 15,7-9 128-15,0 0-128 0,0 0 192 0,11 10-48 16,8-3 0-16,7-3 0 0,0 3 32 0,9-4 0 0,4 1 0 16,7-2 0-16,1 0-176 0,2 1 0 0,-3 1 144 15,-7 1-144-15,-3 4 192 0,-8 1-48 0,-5 1 0 0,-14 0 0 16,-4 6-144-16,-12 5 0 0,-10 3 0 0,-12 10 0 16,-19 4 0-16,-8 5 0 0,-8 5 0 0,-4-3-176 15,-3 0 176-15,0-5 0 0,2-7 0 0,-6-8-16096 16,-6-8-3264-16</inkml:trace>
  <inkml:trace contextRef="#ctx0" brushRef="#br0" timeOffset="102053.87">1251 11657 33407 0,'0'0'1472'0,"0"0"320"0,0 0-1440 0,0 0-352 15,0 0 0-15,0 0 0 0,0 0 2800 0,7 7 480 16,-7-7 112-16,7 11 0 0,0-2-1312 0,-7-9-272 16,7 14-48-16,-4-1-16 0,1 1-672 0,-4 2-144 15,3 3-32-15,-3 6 0 0,-3 0-400 0,-1 5-96 16,-1 5-16-16,-2 1 0 0,-2 6-192 0,-2 1-32 16,0 3-16-16,-2 1 0 0,-1 6-144 0,-1-3 160 15,0 3-160-15,-2 0 160 0,0-1-160 0,2-1 128 0,0 0-128 0,1-8 128 16,0-7-128-16,-3-1 0 0,3-9 0 0,2-2-176 15,2-2 176-15,3-2 0 0,0-5 0 0,3-1 0 16,1-4 0-16,3-10 0 0,0 0-128 0,0 0 128 16,7 11-128-16,4-7 128 0,3 0-128 0,4-1 128 15,6-1 0-15,4-4-128 0,8-1 128 0,7-1 0 16,7-6-160-16,3-4 160 0,4-4-192 0,3-4 192 16,4-3-176-16,1-4 176 0,-1-5-160 0,0-5 160 15,-3-1-160-15,-8-9 160 0,-3-3-160 0,-11-1 160 16,-5-4 0-16,-6 0-144 0,-5-3 144 0,-4-4 0 15,-6-4-128-15,-4-3 128 0,-6-9-128 0,-6 2 128 16,-1-4 0-16,-3 4 0 0,-4 1 0 0,-3 1-128 16,0-2 128-16,-4 7 0 0,-3 1 0 0,-4 11 0 15,-5 9 0-15,-5 11 0 0,-4 10 0 0,-8 15-128 16,-2 8 128-16,-8 16 0 0,-4 11 0 0,-3 11 0 16,-3 11-640-16,-9 7-208 15,-2 3-48-15,3 5 0 0,0-5-2736 0,11-3-544 16,-10 15-112-16,28-23-32 0</inkml:trace>
  <inkml:trace contextRef="#ctx0" brushRef="#br0" timeOffset="102501.07">2747 11714 14159 0,'3'25'624'0,"-3"-7"144"0,0 3-624 0,-3 0-144 0,-4 2 0 0,-2-3 0 16,-3 0 4480-16,-2-1 880 0,-1 0 160 0,-3-1 48 15,-3-4-3264-15,-4 0-656 0,-3-3-128 0,-4-1-32 16,0-2-32-16,-4-1-16 0,-6 0 0 0,-4 1 0 15,-1 2-608-15,-4 1-128 0,8 2-32 0,4 2 0 16,4-1-208-16,10 1-32 0,3 3-16 0,8 0 0 16,1 2-32-16,8-2 0 0,5 3 0 0,5-1 0 15,8-1-32-15,9-1-16 0,10 0 0 0,10-4 0 16,4-3-80-16,6-4 0 0,3 0-16 0,0-4 0 0,2-2-240 16,3 2 0-16,4-3 0 0,-3 0 0 0,2-3 0 0,-4 1 0 15,-4-3 0-15,-9 1-160 0,-5-3 160 0,-13-4 0 16,-6 1-144-16,-5-4 144 0,-6-5 0 0,-8-2 0 15,-3 0 0-15,-7-7 0 0,-7-4-208 0,-7 0 80 16,-4 0 128-16,-10 0-208 0,-4-1 208 0,-2 1 0 16,-5 4 0-16,3 3 0 15,-3 4-960-15,0 7-128 0,0 5-48 0</inkml:trace>
  <inkml:trace contextRef="#ctx0" brushRef="#br0" timeOffset="103134.05">3333 11934 15599 0,'0'26'1392'0,"3"6"-1120"0,-3 4-272 0,2 0 0 16,-2 6 6800-16,2 1 1312 0,1-1 256 0,-1 1 48 15,-2 2-5680-15,0-1-1136 0,0 1-240 0,2-3-32 16,0-3-672-16,-2-7-128 0,5-4-16 0,-3-10-16 16,0-4-368-16,-2-14-128 0,0 0 0 0,0 0 144 15,0 0-144-15,10-14-144 0,-2-9 144 0,5-4-208 0,-2-5 208 0,4-7-192 16,2 0 192-16,-2-3-192 0,2 1 64 0,1 5 128 15,-1 1-208-15,-2 7 80 0,-1 6 128 0,0 3 0 16,0 6 0-16,-3 3 0 0,0 6 0 0,-1 5 0 16,-2 5 0-16,2 1 0 0,-3 4 0 0,0 3 144 15,0 1 0-15,-2 5 0 0,1-1-16 0,-5 2 0 16,2-4 0-16,0 1 0 0,-3 0-128 0,1 0 0 16,-1-2 0-16,0 0 0 0,3-2 224 0,-3 0 64 15,3-3 16-15,-3 3 0 0,4-2 80 0,-1-3 32 16,1 2 0-16,0 1 0 0,3-4-208 0,-3 5-32 0,6-2-16 15,1-3 0-15,1 2-160 0,0-3 160 16,1 0-160-16,3-7 160 0,2-4-160 0,3-6 0 0,6-7 0 0,4-7 0 16,2-4-144-16,5-8 144 0,1-3-192 0,0-3 192 15,-2-4-176-15,-2 6 176 0,-3 5-160 0,-4 6 160 16,-6 8 0-16,-1 7 0 0,-7 3 0 0,0 8 0 16,-3 3 0-16,-1 7 0 0,1 7 0 0,0 1 160 15,-1 9 96-15,-3 3 0 0,-1 6 16 0,-3 10 0 16,-8 7-144-16,0 8-128 0,-4 6 144 0,-2 3-144 15,4 1 128-15,-2-4-128 0,0 0 0 0,2-11 144 16,0-10-144-16,4-7 0 0,3-10 0 0,3-8 0 31,1-9-480-31,-4-9 32 0,12-14 0 0,4-13 0 0,7-12-608 16,2-9-112-16,3-9-32 0,1-7-22048 0</inkml:trace>
  <inkml:trace contextRef="#ctx0" brushRef="#br0" timeOffset="103633.65">5119 12196 35071 0,'0'0'1552'0,"12"-1"320"0,-1-6-1488 0,0 3-384 16,-1 1 0-16,1-2 0 0,0 3 2048 0,-11 2 352 16,12-3 64-16,-12 3 16 0,0 0-496 0,0 0-112 15,0 0-16-15,0 0 0 0,0 0-1024 0,0 0-192 16,0 0-64-16,-16-4 0 0,-5 1-448 0,-2 2-128 15,-4-2 0-15,-5 0 0 0,-3 2 0 0,-1-2 0 16,0 3 0-16,-6 3 0 0,1 4 0 0,7 4 144 0,-1 3-144 16,6 4 160-16,-2 5-160 0,4 2 0 0,-1 2 0 0,6 8 0 15,4 4 0-15,8 2 0 0,3 2 0 0,3 2 128 16,8-1-128-16,3 1-144 0,4-1 144 0,6 1-208 16,5 1 208-16,2-6-192 0,1-2 192 0,0-2-192 15,5-4 192-15,-2-7 240 0,4-6-48 0,0-6-16 16,0-8-176-16,0-7 0 0,0-8 0 0,-3-3 0 15,-1-8 0-15,-3-6 0 0,-3-5 0 0,-1-6 0 16,-4-2 0-16,-2-2 0 0,-1 0-160 0,-3 2 160 16,-1-2 0-16,-3 5 0 0,-3 2-128 0,1 7 128 15,-3 6 0-15,0 5 0 0,1 6 0 0,-3 11 160 16,0 0-160-16,0 0 192 0,0 0-192 0,0 0 192 16,2 11 32-16,2 3 16 0,-4 0 0 0,3 2 0 15,-3 3-240-15,0 0 0 0,2 2 128 0,0 0-128 0,-2 1 0 0,3 2 144 16,1 1-144-16,-2 0 128 0,3 0 32 0,0-1 0 15,-1 2 0-15,1 2 0 0,-3-3-160 16,1-4 128-16,-1-6-128 0,2 2 128 0,-1-6-128 16,1 1 0-16,1-6 0 0,-5-6 0 15,7 3-896-15,2-6-224 0,4-5-32 16,-1-2-22272-16</inkml:trace>
  <inkml:trace contextRef="#ctx0" brushRef="#br0" timeOffset="103833.89">5563 12321 19455 0,'0'0'864'0,"0"0"176"0,3 13-832 0,-3 6-208 0,4-1 0 0,-1 10 0 15,-3 4 5872-15,1 4 1120 16,-1 10 240-16,3 1 32 0,-3 9-4784 0,2 1-960 0,0 0-192 16,1 0-48-16,1-1-544 0,-1 0-112 0,1-3-32 0,3-7 0 15,0-4-448-15,4-10-144 0,-1-6 0 0,-3-9 0 31,0-13-1472-31,4-12-384 0,3-13-96 0,4-18-19424 0</inkml:trace>
  <inkml:trace contextRef="#ctx0" brushRef="#br0" timeOffset="103957.49">5806 12086 12383 0,'0'0'1088'0,"0"0"-864"0,0 0-224 0,0 0 0 15,0 0 2288-15,0 0 400 0</inkml:trace>
  <inkml:trace contextRef="#ctx0" brushRef="#br0" timeOffset="104451.13">5938 12043 51263 0,'6'42'2272'0,"-2"-17"464"0,3 3-2192 0,1 4-544 0,2-3 0 0,-2 3 0 15,2 0 1024-15,-3 0 112 0,3 3 16 0,1-1 0 16,-3 1-624-16,2 1-112 0,0 0-32 0,-2-1 0 15,2-3-384-15,-6 0 0 0,3 0 128 0,-3-1-128 16,3-1 0-16,-2 1 0 0,0 2 0 0,-1-2 0 16,-1-6 0-16,1-2 0 0,-2-7 0 0,-1-2 0 15,0-3 0-15,-1-11 0 0,0 0 0 0,0 0 0 16,0 0-128-16,0 0-16 0,0 0 0 0,5-11 0 16,-3-3 0-16,1-7 0 0,1-2 0 0,1-4 0 15,4-3 144-15,0-3-128 0,3 0 128 0,-1-2-128 16,3 0 128-16,2 2 0 0,0-3-144 0,4 4 144 0,4 4 0 15,-3 3 0-15,4 2 0 0,-3 9 0 0,6 5 0 16,-3 4 0-16,0 5 0 0,-4 2 0 0,0 3 0 0,-2 7 0 16,-1 3 0-16,2 6 0 0,-2 4 176 0,-3 4-48 15,2 3-128-15,-6 2 192 0,0 2-64 0,-1 0-128 16,-1 6 176-16,-4 3-176 0,-3 1 160 0,-2 2-160 16,-2 0 128-16,-1-2-128 0,-1-4 0 0,1-6 0 15,-1-6 0-15,-1-6 0 0,3-4-448 0,-1-12 48 16,3-8 0-16,0 0 0 15,0-21-2096-15,5-12-400 0,4-13-96 0</inkml:trace>
  <inkml:trace contextRef="#ctx0" brushRef="#br0" timeOffset="105503.1">7224 10697 25055 0,'0'0'2224'0,"-3"17"-1776"0,0-1-448 0,-1 2 0 15,2-4 3872-15,1 4 688 0,0-4 144 0,1 6 32 16,0-1-1920-16,0 0-368 0,0 0-80 0,0 1 0 16,2-1-1152-16,0 5-240 0,1 1-32 0,-2 1-16 15,5 2-448-15,-2 7-96 0,-2-2 0 0,3 5-16 16,-3 1-368-16,0 2 144 0,1 2-144 0,-6 1 0 15,3 1 0-15,-2 0 0 0,0-2 0 0,-3-4 0 16,3 0 0-16,-5-6 0 0,3-2 0 0,-3-12 0 16,2 1 0-16,-2-6 0 0,-2-2-192 0,-2-2 48 15,11-10-2592 1,-12-15-512-16,5-9-96 0</inkml:trace>
  <inkml:trace contextRef="#ctx0" brushRef="#br0" timeOffset="105831.42">7138 12829 37023 0,'0'0'1648'0,"0"0"336"0,-4-14-1600 0,1 0-384 0,1 3 0 0,0-3 0 16,0 3 1760-16,2 11 272 0,-3-11 48 0,3 11 16 15,-2-10-1328-15,2-1-272 0,0 11-48 0</inkml:trace>
  <inkml:trace contextRef="#ctx0" brushRef="#br0" timeOffset="-180373.2">10151 8857 40431 0,'0'21'3584'0,"3"-6"-2864"15,0 2-576-15,-2-3-144 0,2-3 1856 0,-2-3 352 16,-1-8 64-16,2 13 16 0,2-2-1424 0,-4-11-288 16,0 11-48-16,1 3-16 0,2 0-192 0,0 2-32 0,1 3-16 15,-4 3 0-15,3-1 0 0,-3 4 0 0,4 0 0 0,-4 5 0 16,3 2-144-16,-2 3-128 0,2-3 144 0,-2 4-144 16,2-1 0-16,0-2 0 0,-2 2 0 0,2-3 0 15,-3-3 0-15,3-1 0 0,-3-7 0 16,-3-1 0-16,3-4 0 0,-4-4 0 0,4-12 0 0,0 0 0 15,0 0 0-15,0 0 0 0,0 0 0 0,0 0 0 16,-10-12-224-16,2-4 64 0,1-4 16 0,0-1 0 16,-3-4 144-16,2-6 0 0,-4-1 0 0,3-1 0 15,-2-6 0-15,-3-4 0 0,2 0 0 0,-2-6 0 16,1-1 0-16,-4-3 0 0,1-5-192 0,3 0 64 16,-1-2 128-16,2-3 0 0,-1-1 0 0,1 3 0 15,3 1 0-15,0 1-160 0,2-5 160 0,0 4 0 0,3 3 0 16,1 4 0-16,1 3 0 0,4 7 0 0,-2 1 0 0,7 7 0 15,0 6 0-15,4 7 0 0,3 4 160 0,4 5-16 16,3 5 0-16,4 2 0 0,5 2 16 0,5 2 0 16,4 7 0-16,4-3 0 0,0 3 128 0,3 2 32 15,-4 0 0-15,3 0 0 0,1 1-128 0,0 2-32 16,0 1 0-16,-5-3 0 0,-2 2-160 0,-1 0 0 16,-3 1 0-16,-7-1 128 0,-3 2 0 0,-7 2 0 15,-4 3 0-15,-10 1 0 0,-1 3-128 0,-14 1 128 16,-9 2-128-16,-2 6 128 0,-7 5-128 0,-3 4-192 15,-6 2 32-15,-1-2 16 0,0-2 0 0,1-5 0 16,-1 1 0-16,0-7 0 0,4-1 16 0,0-1 0 16,2-8 0-16,1-4 0 15,0-5-368-15,4-7-64 0,3-6-16 0,7-9-15008 0,1-13-3008 0</inkml:trace>
  <inkml:trace contextRef="#ctx0" brushRef="#br0" timeOffset="-180004.12">10617 8945 15599 0,'1'15'1392'0,"-1"-1"-1120"15,0-3-272-15,0-2 0 0,0-9 8256 0,0 0 1584 16,-4 12 320-16,4-12 64 0,0 0-8288 0,0 0-1648 16,-11-3-288-16,-1-1-144 15,3-7-1280-15,0-6-256 0,7-1-48 0</inkml:trace>
  <inkml:trace contextRef="#ctx0" brushRef="#br0" timeOffset="-179526.75">10515 8704 52703 0,'-2'14'2336'0,"2"-3"480"0,0 0-2256 0,-4-1-560 0,4-10 0 0,-5 11 0 15,0-1 352-15,-1-2-32 0,6-8-16 0,-7 14 0 16,-3-4-304-16,4-2 0 0,6-8 0 0,-10 10 0 16,10-10 0-16,-11 7 0 0,11-7 0 0,-11 4 0 15,11-4 0-15,-10 3 0 0,10-3 0 0,-11 1 0 16,11-1 0-16,0 0 0 0,0 0 0 0,0 0-144 16,0 0 144-16,0 0 0 0,-7 6 128 0,7-6-128 15,0 0 144-15,0 0-144 0,0 0 192 0,0 0-192 16,0 0 0-16,-9 7 0 0,9-7 0 0,-12-2 0 15,4-2-192-15,-5-4 48 0,2-5 16 0,0-2 0 0,-3-3 128 16,-1-3 0-16,1 0-144 0,-4 3 144 0,-2-4-160 0,1 3 160 16,-1 3-208-16,1-2 80 0,-2 1 128 0,0 4 0 15,6 4 0-15,-2-1 128 0,3 4-128 0,3 3 0 16,11 3 0-16,0 0 128 0,0 0 0 0,-11 9 0 16,6 1 0-16,-2 4 0 0,5-3 112 0,2 3 16 15,2-5 16-15,3 3 0 0,-3-1-64 0,3-3-16 16,-5-8 0-16,7 13 0 0,0-8-192 0,1 1 0 15,2-2 128-15,-1 0-128 0,3-1 0 0,0 0 176 16,1-2-176-16,1 2 160 0,1 0-160 0,2 1 0 16,-2 0 0-16,3 3 128 0,0 3-128 0,3 2 0 15,3 2 0-15,-2 6 0 0,3 2 144 0,-1 3-144 0,7 7 160 0,1 0-160 16,3 3 192-16,-1-2-48 0,3 4-16 0,-1-2 0 16,2-1-128-16,-1-4 128 0,2-1-128 0,-4-1 128 15,-7-4-128-15,-2-5 0 0,0 1 0 0,-3-5 128 16,0-1-128-16,-5 0 0 0,-2-3 0 0,-4-4-176 31,-3 0-208-31,-9-7-64 0,7 7 0 0,-7-7-16080 0,4 8-3232 0</inkml:trace>
  <inkml:trace contextRef="#ctx0" brushRef="#br0" timeOffset="-178877.85">11347 8857 1311 0,'-6'-17'128'0,"2"-2"-128"15,-4-2 0-15,-2 0 0 0,0 0 7792 0,2 2 1536 0,-3 5 304 0,1 0 64 16,3 4-6576-16,-1 3-1328 0,8 7-256 0,0 0-48 16,0 0-272-16,-7 10-64 0,0-2-16 0,1 5 0 15,5 2-32-15,1 2 0 0,0-3 0 0,0-2 0 16,0 1-416-16,1-1-96 0,-1-12-16 0,6 13 0 15,-6-13-224-15,11 7-48 0,-11-7-16 0,15 0 0 16,2 0-288-16,-3-3 128 0,4-1-128 0,0 1 0 16,0 0 128-16,3 2-128 0,0 1 0 0,-1 0 0 15,3 3 416-15,-2 1 32 0,0 3 0 0,4-3 0 16,5-1-128-16,-5 1 0 0,-3 0-16 0,-1-1 0 16,0-6-304-16,-6-1 0 0,2 0 0 0,-6-2 0 15,0-1 0-15,2-1 0 0,-5-3 0 0,-1-2-144 16,-3-2 0-16,-1 1 0 0,-3-4 0 0,-7 0 0 15,0 0-16-15,-4-2 0 0,-3 2 0 0,-4 3 0 16,0-2-32-16,-10 4-16 0,-4 4 0 0,-4 4 0 16,1 3 16-16,-6 2 16 0,-1 4 0 0,-5 6 0 15,1 3-272-15,0 7-64 0,7 4-16 0,4 5 0 16,6 6-64-16,1 4-16 0,7 4 0 0,6 7 0 0,1 10 896 0,5-1 176 16,7 5 48-16,-1-4 0 0,6 0 416 0,1-7 96 15,6-9 0-15,1-5 16 0,0-8-528 0,7-9-96 16,6-8-32-16,2-10 0 0,9-8-384 0,4-7-272 15,7-13 32-15,0-2 16 16,0-6-720-16,-7 0-144 0,-1-3-16 0,-8 7-16 16,-3 1-576-16,-8 7-112 0,-3 3-32 0,-6 8-19008 0</inkml:trace>
  <inkml:trace contextRef="#ctx0" brushRef="#br0" timeOffset="-178308.23">11928 9242 14159 0,'0'0'624'0,"7"14"144"0,4-3-624 0,-4-3-144 0,-7-8 0 0,9 7 0 15,-9-7 7728-15,0 0 1504 0,0 0 304 0,7 13 64 16,-7-13-7648-16,5 11-1536 0,2 3-416 0,-2 1 128 15,-4 3-128-15,4 6 192 0,2 1-192 0,0 4 192 16,0 6-192-16,2 6 0 0,2 3-192 0,1 2 192 0,0 2 128 0,-1-2 128 16,0-3 48-16,0-1 0 0,-1-6 192 0,0-4 32 15,1-3 16-15,-4-4 0 16,-3-5-112-16,0-5-32 0,-4-15 0 0,0 0 0 16,0 0-240-16,0 0-160 0,0 0 192 0,-11-11-192 0,0-6 0 0,0-4-320 15,-2-4 32-15,1-4 16 0,-2-5 144 0,2-3 128 16,3-5-192-16,-2-3 192 0,1-8-192 0,6 0 64 15,-1-1 128-15,5 1-208 0,5-3 208 0,-3 5 128 16,7 5 0-16,-2-2-128 0,4 4 128 0,3 3-128 16,0-2 0-16,0 4 0 0,1 2 160 0,3 5-160 15,2 2 128-15,-2 5-128 0,1 0 208 0,1 7-32 0,-1 4-16 0,-1 3 0 16,2 1 32-16,-2 6 0 0,0-2 0 0,-2 6 0 16,-3 3-32-16,0 1 0 0,-2 2 0 0,-2 0 0 15,-2 2-160-15,-2 3 0 0,-1 0 144 0,-2 0-144 16,-4 0 0-16,-2 2 0 0,-1 0 0 0,-4 0 0 15,-1 1-240-15,-5 3 48 0,1-3 0 0,-4 1 0 16,1 2 192-16,-1-2-176 0,4-1 176 0,-1 0-160 16,-2 0 160-16,2-1-160 0,1-1 160 0,0 0-160 15,0-1 160-15,-1-2-128 0,1 3 128 0,0-4-128 16,0 2-32-16,0-1 0 0,3 0 0 0,-6 1 0 31,2-3-400-31,-2 0-80 0,2-1 0 0,1 0-16 0,0 0-1568 0,3-2-304 16,11-4-64-16,0 0-10704 0,-12 1-2128 0</inkml:trace>
  <inkml:trace contextRef="#ctx0" brushRef="#br0" timeOffset="-177992.41">12434 9238 9663 0,'41'-10'864'0,"8"-1"-688"15,-2 0-176-15,2-2 0 0,-3 0 6016 0,-7-1 1184 16,-3 1 224-16,-4-1 64 0,-4 0-4016 0,-1 3-784 16,-4-1-176-16,-3 5-16 0,-4 0-1264 0,-6 3-240 15,1 1-48-15,-11 3-16 0,0 0-112 0,0 0-32 16,0 0 0-16,0 0 0 0,0 0-464 0,-16 7-112 15,0-2-16-15,-2 2 0 0,-1 2-192 0,1 0-192 16,2 0 48-16,-2 0 0 0,0 1 144 0,4 4 0 16,0-1 0-16,-3 1 0 0,3 5 0 0,2 1 0 15,-2 6 0-15,3 3 0 0,5 3 144 0,2 0 16 16,0 0 0-16,1 1 0 0,3 5 112 0,3-5 32 16,-2 1 0-16,5-3 0 0,5-4-16 0,0-3 0 15,0-6 0-15,2-7 0 0,2-8-112 0,2-8-32 0,1-11 0 0,4-9 0 16,1-14-144-16,0-3-224 0,-2-1 48 0,-3-4 16 15,-4 1-160-15,-5-3-16 0,-2 2-16 0,-5 3 0 16,-4 4 176-16,-3 4 48 0,-6 2 0 0,-3 6 0 16,-4 5-208-16,0 7-48 0,-3 7 0 0,-4 14-15040 15,0 8-3024-15</inkml:trace>
  <inkml:trace contextRef="#ctx0" brushRef="#br0" timeOffset="-177439.27">13154 9353 47919 0,'11'38'2112'0,"-4"-13"448"0,-3-3-2048 0,-1-1-512 0,-3-3 0 0,1-1 0 16,2-3 944-16,-3-3 80 0,0 0 0 0,0-4 16 16,0-7-912-16,0 0-128 0,0 0-160 0,0 0 160 15,3-10-240-15,1 2 80 0,0-4 16 0,-1 0 0 16,1-3 16-16,0 1 0 0,-1 0 0 0,0 3 0 16,1-3 128-16,-1 3 0 0,1-3 0 0,-3 0 0 15,2 0 0-15,0 0 176 0,-3-1-48 0,0-2 0 16,0-1-128-16,0-1 160 0,-3-2-160 0,3-4 160 15,-4-2-160-15,4 1 128 0,0-4-128 0,0 0 128 16,1-2-128-16,2 2 0 0,0 1 0 0,4 1-176 16,4 3 176-16,3 0 256 0,1 4-64 0,4 3-16 15,4 1-176-15,0 6 160 0,4 0-160 0,1 1 160 0,6 6-160 0,1 4 128 16,-1 3-128-16,-1 1 128 0,-4 0-128 0,-3 6 0 16,1 1 0-16,-5 3-176 0,-5-1-16 0,-2 2 0 15,-1 0 0-15,-7 1 0 16,0-4-2112-16,-7-12-448 0,0 0-64 0</inkml:trace>
  <inkml:trace contextRef="#ctx0" brushRef="#br0" timeOffset="-177138.1">13947 7855 45375 0,'14'14'4032'0,"0"1"-3216"0,0 1-656 0,-3 0-160 15,0 1 1680-15,-1 5 304 0,-3 1 64 0,-3 7 16 16,0 7-1728-16,-1 6-336 0,0 7 0 0,1 6-160 16,-1 5 16-16,1 10 0 0,3 7 0 0,0 4 0 15,0 3 144-15,4-1 0 0,3 1 0 0,0 3 0 16,4-2 192-16,-3-1 32 0,2-3 0 0,1-6 0 15,-3-2-224-15,2-6 0 0,-1-1 128 0,0-9-128 32,-2-2-368-32,-3-10-112 0,3-3-32 0,-3-11 0 0,1-5-2016 0,-3-10-416 15</inkml:trace>
  <inkml:trace contextRef="#ctx0" brushRef="#br0" timeOffset="-176895.17">13622 8635 26655 0,'0'0'2368'0,"0"0"-1888"16,0 0-480-16,0 0 0 0,0 0 5312 0,0 0 976 15,0 0 192-15,3 9 48 0,-3-9-4656 0,11 7-912 16,3-2-192-16,4 0-48 0,3-3-192 0,4 3-32 16,3-4-16-16,4 2 0 0,6-3-208 0,8-3-32 15,4 2-16-15,13-5 0 0,5-1-80 0,3-1-16 16,-3 1 0-16,-1-3 0 0,-1 2-128 0,-8 1 0 15,-1 2 0-15,-6 3 0 0,-5-3 0 0,-3 5 0 0,-7 2-192 0,-4 3 192 32,-4 0-1936-32,-10-1-272 0</inkml:trace>
  <inkml:trace contextRef="#ctx0" brushRef="#br0" timeOffset="-176402.03">15646 7472 9663 0,'0'0'432'0,"0"0"80"15,0 0-512-15,0 14 0 0,0-14 0 0,-3 16 0 0,3-3 7696 0,0-1 1440 0,0 4 272 0,3 1 64 16,-3 1-6560-16,-4 0-1312 0,1 5-272 0,-1 7-48 16,0-1-624-16,-3 6-112 0,0 4-32 0,-7 5 0 15,-4 8-336-15,-3 5-176 0,-4 0 160 0,-3 7-160 16,-1 5 0-16,1 2 128 0,-7 3-128 0,2 2 0 16,-2 1 0-16,1-5 0 0,2 0 0 0,0-4 0 15,1-1-160-15,2-3 160 0,-1-4-128 0,3-2 128 16,2 1 0-16,1-5 0 0,3-1 192 0,2-7-64 15,-2-3-304-15,3 1-48 0,0-5-16 0,1-5 0 32,6-2-3248-32,4-5-656 0</inkml:trace>
  <inkml:trace contextRef="#ctx0" brushRef="#br0" timeOffset="-175997.62">16006 8914 19455 0,'15'-36'864'0,"-5"15"176"0,0-4-832 0,1 0-208 0,0 0 0 0,0 0 0 0,-1 7 6368 0,-3 1 1232 16,0 3 240-16,-6 3 48 0,-1 11-5696 0,0 0-1136 16,-7-9-224-16,-1 7-64 0,-6-3-608 0,0 10-160 15,-4-3 0-15,-7 5 0 0,-7 5 0 0,-4-1 0 16,-6 0-192-16,-4-1 192 0,-2 1-192 0,2 0 192 15,3-1-160-15,4 1 160 0,4 0 0 0,6-1 0 16,1 1 0-16,6-3 0 0,2 2-160 0,8-3 160 16,5 0-160-16,7-7 160 0,0 0 0 0,1 11 0 0,-1-11-128 0,14 10 128 15,4-2 208-15,6-1 96 0,5 3 16 0,6-3 0 16,8 0 16-16,3 4 16 0,4-3 0 0,-4 5 0 16,-2-1-224-16,-5 5-128 0,-7-3 160 0,-7 4-160 15,-4 0 176-15,-7 0-176 0,-3 3 192 0,-10 4-192 16,-1-2 128-16,-8 3-128 0,-9 4 0 0,-5 2 0 15,-7 2 0-15,-6 7-224 0,-4-6 32 0,-9 2 16 16,2-2 176-16,-4-4-128 0,4-2 128 0,0-4-128 31,3-4-1824-31,8-3-352 0,-1 3-80 0,12 0-18304 0</inkml:trace>
  <inkml:trace contextRef="#ctx0" brushRef="#br0" timeOffset="-175569.98">16451 9168 46015 0,'15'-6'2048'0,"-15"6"400"0,10-9-1952 0,-3-3-496 0,1 0 0 0,-4-1 0 0,2 1 432 0,-5 1-16 16,2-1 0-16,-3 12 0 0,0 0-80 0,0 0-16 15,-4-9 0-15,4 9 0 0,0 0-320 0,-13 0 0 16,1 5 0-16,-5 8 0 0,-5 4 0 0,1 6 0 15,-4 7 0-15,0 6 0 0,-1 6 0 0,7 4 0 16,1 4 0-16,5 1 0 0,6-2 0 0,5-2 0 16,2 2 192-16,2-6-64 0,5-1 416 0,4-3 96 0,5-2 0 0,2-8 16 15,3-4-208-15,3-1-32 0,1-6-16 0,4-7 0 16,-1-4-240-16,4-7-160 0,0-4 192 0,0-9-192 16,0-5-192-16,0-7-128 0,-3-4-48 0,-4-10 0 15,-1-5 64-15,-2 1 16 0,-3-3 0 0,-5 0 0 16,-1 3 160-16,-1 4 128 0,-3 1-192 0,0 6 192 15,-2 6 0-15,-5 2 0 0,3 9 0 0,-3 4 0 16,-2 11 208-16,0 0-48 0,0 0-16 0,0 0 0 16,13 7 272-16,-3 7 48 0,0 2 16 0,-2 8 0 15,2 1-272-15,-2 6-48 0,2 1-16 0,-3 4 0 16,1 4-144-16,2 2 128 0,-3 1-128 0,0-4 128 16,0 0-128-16,-3-5 0 0,3-3 0 0,0-6 0 15,-4-7-1504-15,1-4-224 16,3-11-64-16</inkml:trace>
  <inkml:trace contextRef="#ctx0" brushRef="#br0" timeOffset="-175228.31">17164 9352 50511 0,'5'19'4480'16,"0"5"-3584"-16,1-3-704 0,-1 4-192 0,-1 2 912 0,1-1 160 15,-3 3 16-15,1-4 16 0,-3 0-928 0,0-1-176 16,-3-2 0-16,-1-1 0 0,-1-8-144 0,3-1 144 15,-1 0 0-15,3-12 0 0,0 0-224 0,-4 11 64 0,4-11 16 16,0 0 0-16,0 0-128 0,0 0-32 16,0 0 0-16,0 0 0 0,0 0 64 0,0 0 16 15,0 0 0-15,0 0 0 0,0 0 224 0,4-11 128 0,-4-5 0 0,0-3-128 16,3-4 128-16,1-2-128 0,-4-5 0 0,3-4 0 16,1-1 0-16,-1-1 0 0,1 0 0 0,1-2-144 15,2 2 144-15,-3 1 0 0,3 3 0 0,0 6 128 16,2 1-128-16,-2 4 0 0,5 0 0 0,-3 3 0 15,2 2 128-15,3 2-128 0,-2 0 160 0,3 3-160 16,2 0 0-16,2 6 128 0,5 0-128 0,-3 7 0 31,1 3-1216-31,3 7-272 0,3 3-64 0,-3 4-16 16,0 1-2784-16,-7 1-544 0,0-3-112 0,-1 0-10800 0</inkml:trace>
  <inkml:trace contextRef="#ctx0" brushRef="#br0" timeOffset="-174829.22">17636 9327 9663 0,'0'0'864'0,"0"0"-688"16,0 0-176-16,0 0 0 0,2 8 7984 0,1-1 1552 15,-3-7 320-15,4 10 64 0,-4-10-6864 0,7 7-1392 16,0 0-256-16,-3 1-64 0,-4-8-640 0,10 6-128 16,-3-2-32-16,2-3 0 0,-3 1-352 0,4-2-192 15,1-3 192-15,1-1-192 0,-3-3 0 0,4-3 0 16,5-5 0-16,1 1 0 0,0-6 0 0,-1 5 0 16,0-3 0-16,-1 0 0 0,2 1 0 0,-2 2 0 15,4-4 0-15,-3 6 0 0,-3-4 0 0,-1 6 0 16,0 0 0-16,-4-1 0 0,-3 3 0 0,-2-3 0 15,1 5 0-15,-6 7 0 0,0 0 0 0,0 0 0 16,-3-11-144-16,3 11 144 0,0 0-144 0,-11-4 144 16,0 4-160-16,-3 4 160 0,3 1-192 0,-3 3 48 0,0 6 16 15,3 4 0-15,-2 3 128 0,5 3 0 0,1 3 0 0,3 5 0 16,4 2 144-16,0 1 64 0,4 4 16 0,4-3 0 16,5 3 144-16,1-4 16 0,1 1 16 0,2-4 0 15,5 0-80-15,-1-7-32 0,4-7 0 0,-4-4 0 16,-3-7-96-16,0-7 0 0,-2-9-16 0,-2-10 0 15,-1-6-176-15,-1-11-144 0,-1-8 144 0,-4-7-208 16,-2-6-48-16,-1-3 0 0,-1-1 0 0,-3 0 0 16,0-8 256-16,0 2 0 0,0-5 0 0,0 1-144 15,2-2 144-15,0 5 0 0,1 3-144 0,1 5 144 16,3 3 0-16,0 6 0 0,-2 3 0 0,2 7 0 31,-1 5-528-31,1 8-48 0,-2 3 0 0,-1 8-22720 0</inkml:trace>
  <inkml:trace contextRef="#ctx0" brushRef="#br0" timeOffset="-174327.8">18593 9463 25055 0,'0'0'2224'0,"0"0"-1776"0,11-4-448 0,-1-4 0 0,-3-2 3968 0,1-1 704 16,4-7 128-16,-3-2 48 0,3-1-4080 0,-3 2-768 16,2 1-256-16,3-3 0 15,-2 3-864-15,1 1-160 0,-1 2-48 0,2 2 0 16,0 5 320-16,-3-2 64 0,0 3 16 0,-1 1 0 0,1 4 2592 0,-4-1 512 0,0 1 96 0,-7 2 32 16,11-2 64-16,-3 2 0 0,-8 0 16 0,0 0 0 15,10-4-1424-15,-10 4-272 0,10-3-64 0,-2 0-16 16,2 2-384-16,-2-4-80 0,2 3-16 0,1-4 0 15,3 0-128-15,-3 1 0 0,3-2 0 0,3 0 0 16,1-1 0-16,0-4 192 0,3-2-192 0,-3 1 192 16,2-6-192-16,-1 1 0 0,-3-1 0 0,-3-1 128 15,-3-1-128-15,-6 3-144 0,-2-3 144 0,-4 0-208 16,-5 1 80-16,-7 0 128 0,-4 2-208 0,-3 4 80 16,-1 0-16-16,-9 3 0 0,-2 4 0 0,-2 7 0 15,0 4-80-15,2 6-16 0,-3 8 0 0,4 4 0 16,-1 6 240-16,6 7 0 0,2 4 0 0,6 4 0 0,5 5 0 0,7 2 256 15,5 3-48-15,4 0-16 0,7 0 336 0,3 1 64 16,2-7 16-16,4-1 0 0,5-4-208 0,0-7-32 16,3-6-16-16,3-6 0 0,3-7-96 0,0-7 0 15,3-7-16-15,1-6 0 0,3-12-240 0,4-7 0 16,3-9-144-16,0-3 144 0,-2-4-304 0,-8 0 48 16,-6 2 0-16,-4 5 0 15,-4 0-1056-15,-7 5-208 0,-5 6-32 0</inkml:trace>
  <inkml:trace contextRef="#ctx0" brushRef="#br0" timeOffset="-173994.84">19403 8707 46303 0,'11'18'4112'0,"-5"-4"-3280"16,-2 1-672-16,3 2-160 0,0-2 1456 0,0 2 256 0,1-3 48 0,4 4 16 16,-3 0-1152-16,5 1-240 0,-3 5-32 0,3 1-16 15,3 3-144-15,-2 1-16 0,3 6-16 0,3-1 0 16,0 3-160-16,4 2 0 0,-2 4 144 0,5 3-144 15,-3 2 0-15,0-1 0 0,0-1 0 0,-3-4 0 16,-2-7 0-16,-2-6-128 0,-3-12 128 0,-1-9 0 16,-3-5-1136-16,2-15-144 0,-2-12-16 15,0-8-21552-15</inkml:trace>
  <inkml:trace contextRef="#ctx0" brushRef="#br0" timeOffset="-173826">20180 8514 40431 0,'0'0'3584'0,"0"0"-2864"15,7 4-576-15,-7-4-144 0,0 0 2480 0,0 0 464 16,-3 14 80-16,-6 2 32 0,-3 3-2480 0,-8 10-576 16,-5 4 0-16,-10 13 0 0,-4 8 0 0,-4 13 0 15,-7 9 0-15,-7 12 0 0,-3 4 0 0,-4 9 0 16,2 6 144-16,3 4-144 0,6 5 176 0,5-2-48 0,4-9-128 0,10-2 192 16,9-4-192-16,4-6 176 0,4-5-176 0,2-8-15344 15,4-9-3152-15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8529" units="cm"/>
          <inkml:channel name="Y" type="integer" max="19019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999.96497" units="1/cm"/>
          <inkml:channelProperty channel="Y" name="resolution" value="999.9474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1-25T18:30:11.1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13622 12287 8287 0,'0'0'736'0,"0"0"-592"0,0 0-144 0,0 0 0 16,0 0 5792-16,0 0 1120 0,-11 4 240 0,11-4 32 16,-14 7-5744-16,4-3-1152 0,10-4-288 0,-8 7 0 15,8-7 0-15,-4 10-272 0,4-10 48 0,0 15 16 32,0-3-496-32,4 2-80 0,0-6-32 0,0 2 0 0,2-1 816 0,-2 0 256 0,-4-9 0 0,3 10 0 15,-3-10 384-15,4 11 64 0,-4-11 32 0,0 0 0 16,0 0-32-16,3 11 0 0,-3-11 0 0,0 0 0 15,0 0 0-15,0 0-16 0,0 0 0 0,-3 11 0 16,3-11-176-16,0 0-48 0,0 0 0 0,0 0 0 16,0 0 80-16,0 0 16 0,0 0 0 0,0 0 0 15,0 0 0-15,0 0 0 0,0 0 0 0,0 0 0 0,0 0-112 0,0 0-32 16,0 0 0-16,0 0 0 0,0 0 80 0,-3-8 16 16,2-4 0-16,1 12 0 0,-3-12-192 0,-1 1-48 15,4 0 0-15,-4-3 0 0,2 0-128 0,1-2-16 16,-2 2-128-16,2-4 192 0,-5 0-16 0,2-3-16 15,0 3 0-15,0-3 0 0,1-4-160 0,0 2 128 16,-1-1-128-16,1 0 128 0,2 0 112 0,1 1 16 16,0-2 0-16,0 4 0 0,1 0-64 0,2 4-16 15,1 2 0-15,2 1 0 0,2 0 80 0,-1 6 0 16,1 1 16-16,2 1 0 0,-3 2-64 0,3 4-16 16,1 3 0-16,-3 4 0 0,2 0-64 0,1 5-128 15,0 2 176-15,2 4-176 0,-5 3 160 0,-1 3-160 0,0-2 128 0,0 6-128 16,-4-3 0-16,-3 0 0 0,-3 0 128 0,-1-2-128 15,-6 0 0-15,-1-1 0 0,-3-2 0 0,-3-3 0 16,-1-2-144-16,-4 0 144 0,0-3 0 0,1-1 0 16,-3-2-208-16,2-2 64 0,1 2 16 0,3-2 0 15,-3-2 128-15,5 1 0 0,3-1 0 0,1 2 0 16,3-2 0-16,9-5 0 0,0 0 0 0,-7 7 0 16,7-7 0-16,0 0 128 0,0 0-128 0,0 0 176 15,0 0 48-15,7 7 16 0,-7-7 0 0,16 4 0 16,2-4 80-16,-2-3 32 0,5-3 0 0,-3-3 0 15,3-7-352-15,-3 0 128 0,4-3-128 0,2-3 0 16,-6-2 0-16,-4-1 0 0,-3-3-192 0,-4 2 64 16,-3 1-1232-1,-5 4-240-15,-6 4-64 0,-6 2 0 0</inkml:trace>
  <inkml:trace contextRef="#ctx0" brushRef="#br0" timeOffset="410.97">13336 11835 5407 0,'0'0'480'0,"0"10"-480"0</inkml:trace>
  <inkml:trace contextRef="#ctx0" brushRef="#br0" timeOffset="967.57">13318 11996 8287 0,'0'0'736'0,"0"0"-592"15,0 0-144-15,0 0 0 0,0 0 3968 0,0 0 768 16,-12 0 160-16,12 0 32 0,0 0-2784 0,-11 1-544 0,11-1-128 0,0 0 0 15,0 0-768-15,0 0-160 0,-9 13-32 0,4-5 0 16,5-8-512-16,-5 14 0 0,3 0 0 0,0-3-144 16,2 3-160-16,0-3-16 0,2 0-16 0,-2 2 0 15,0-13 336-15,-2 12 0 0,2 1 128 0,-4-2-128 16,4-11 288-16,0 0-32 0,0 0 0 0,0 11 0 16,0-11 384-16,0 0 64 0,0 0 0 0,0 0 16 15,0 0 496-15,0 0 112 0,0 0 16 0,0 0 0 16,0 0-256-16,0 0-32 0,0 0-16 0,0 0 0 15,0-14-464-15,0 2-80 0,0 2-32 0,1-1 0 16,2-2-208-16,0 2-64 0,1 0 0 0,0-3 0 16,3 0-16-16,0 2-16 0,2-2 0 0,-2 0 0 15,0 0-160-15,0-4 0 0,2 1 0 0,-2-1 0 16,0 0 192-16,2 0 48 0,0-5 16 0,3 2 0 16,-3-4-64-16,2 4-16 0,5 1 0 0,-4-1 0 0,4 1-176 0,0 3 0 15,0 2 144-15,-2 5-144 0,1 1 192 0,-1 2-48 16,0 1 0-16,0 3 0 0,-3 0-144 0,0 3 160 15,2 3-160-15,-2-1 160 0,0 0-160 0,-1 3 160 16,-5 2-160-16,2 2 160 0,0 1-32 0,0 3-128 16,-1 1 192-16,-1 2-64 0,2-2-128 0,3 2 0 15,-3 0 0-15,1 2 0 0,-1-2 0 0,3 0 0 16,0-2 0-16,1 2-176 0,3-2 176 0,-1 0 144 16,3-3-16-16,0 3-128 0,3-3 0 0,-5-1 0 15,1 1 0-15,1-4 0 0,3 0 128 0,-5-3 32 16,2-3 0-16,-7-1 0 0,2-1-160 0,-2-6-272 15,-2-8 64-15,-4-2 16 16,-3-8-2032-16,-3 0-400 0</inkml:trace>
  <inkml:trace contextRef="#ctx0" brushRef="#br0" timeOffset="1751.78">14327 12380 5407 0,'7'9'480'0,"-4"1"-480"16,-3-10 0-16,6 11 0 15,-1 3 6576-15,0-3 1216 0,-3 0 240 0,3-1 48 0,-5-10-6016 0,0 14-1200 16,2 0-240-16,-2-3-48 0,0-11-384 15,0 9-192-15,0-9 192 0,0 0-192 0,0 0 0 0,0 0 0 16,0 0 0-16,0 0 0 0,0 0 448 0,0 0 0 16,-12-2-16-16,3-4 0 0,2-2 624 0,0-6 128 15,1 0 32-15,1 0 0 0,-2-1-592 0,3 1-112 16,1-3-32-16,1 4 0 0,2-1 144 0,0 1 16 16,-2-3 16-16,2 4 0 0,2-1-320 0,0 1-64 15,1 0-16-15,-3-2 0 0,4 1-64 0,-4-3-32 16,3 2 0-16,-1-7 0 0,0-1-160 0,-2-3 0 0,-2-3 0 15,0-4 0-15,-1-4-192 0,1 1 48 16,-3-4 0-16,1 0 0 16,-1 0-304-16,-2 0-64 0,-2-2-16 0,-2 7 0 15,-3 2-512-15,0 5-112 0,3 6 0 0,0 7-11760 0,-2 3-2336 0</inkml:trace>
  <inkml:trace contextRef="#ctx0" brushRef="#br0" timeOffset="2501.31">14007 12149 18719 0,'14'15'832'0,"-6"-5"160"0,2 0-800 0,-3-2-192 0,0-1 0 0,-7-7 0 16,7 7 752-16,-7-7 96 0,0 0 32 0,0 0 0 15,0 0 80-15,0 0 32 0,0 0 0 0,0 0 0 16,-7-7 1088-16,7 7 224 0,-7-8 32 0,7 8 16 16,-7-10-944-16,7 10-192 0,0 0-48 0,0 0 0 15,-3-7-288-15,3 7-64 0,6-10-16 0,1 3 0 16,4 2-16-16,0 2 0 0,3-4 0 0,-3 3 0 15,3-3 0-15,3-4 0 0,-2 1 0 0,-1-1 0 0,0-7-400 0,1 0-96 16,3-2-16-16,-4-1 0 0,0-2-32 0,2-4-16 16,0 1 0-16,-2-6 0 0,4-5-96 0,-4 2-128 15,2 1 176-15,-4 2-176 0,-1 2 192 0,1 5-192 16,-3 2 192-16,-2 3-192 0,2 6 128 0,-2 0-128 16,2 3 0-16,0 5 0 0,-2 5 0 0,2 1 0 15,-2 1 128-15,2 9-128 0,1 5-160 0,-3 5-96 16,-3 2 0-16,3 3-16 15,-3 5-480-15,3 2-80 0,0 3-32 0,-4-1 0 16,4-2 64-16,-3 1 16 0,3-4 0 0,-3 0 0 16,0-1 208-16,2-4 64 0,-2-2 0 0,0-1 0 15,-1-7-16-15,-2-2 0 0,-1-12 0 0,0 0-16976 0</inkml:trace>
  <inkml:trace contextRef="#ctx0" brushRef="#br0" timeOffset="3259.08">14969 12426 2639 0,'0'0'240'0,"0"0"-240"16,0 0 0-16,7 7 0 0,-7-7 5584 0,0 0 1072 15,0 0 224-15,0 0 32 0,0 0-4480 0,0 0-896 16,0 0-176-16,0 0-32 0,0 0 448 0,-7-7 80 16,7 7 32-16,-7-9 0 0,-3-2-640 0,-1-1-128 15,0-2-32-15,0 1 0 0,-1-1-480 0,0-3-96 16,1 4-32-16,2-1 0 0,2-2-224 0,0 2-64 15,5-2 0-15,-3 2 0 0,7 3 256 0,1 0 32 16,1 0 16-16,1 1 0 0,2-1-48 0,2-1-16 16,0-1 0-16,0 0 0 0,1 1-128 0,-2 2-32 15,2-4 0-15,-3 3 0 16,-3 1-928-16,0 2-192 0,-3-5-48 0</inkml:trace>
  <inkml:trace contextRef="#ctx0" brushRef="#br0" timeOffset="4088.09">14516 12082 15599 0,'0'0'1392'0,"0"0"-1120"0,0 0-272 0,-7-8 0 16,7 8 3040-16,0 0 544 0,0 0 128 0,0 0 0 15,0 0-1808-15,0 0-368 0,0 0-80 0,0 0-16 16,0 0-480-16,0 0-112 0,0 0-16 0,0 0 0 15,7 8-496-15,0-1-96 0,-7-7-32 0,8 4 0 16,2-1 16-16,-10-3 0 0,11 0 0 0,-11 0 0 0,10-1 320 0,-10 1 64 16,8-6 16-16,-1 2 0 0,3-3 16 15,-3-3 0-15,0 2 0 0,-2-3 0 0,2 4-320 0,0-4-64 16,0 1-16-16,0-1 0 0,0-2 16 0,3 1 16 16,1-5 0-16,3 2 0 0,0 1-96 0,1-4-32 15,1 1 0-15,0 1 0 0,2 3 112 0,-1-4 0 16,-1 1 16-16,0 3 0 0,2-1-144 0,-4 2-128 15,0-1 144-15,2 1-144 0,-2 1 0 0,-3 4 0 16,-2 0 0-16,3 0 0 0,-1 3 0 0,-4 1 0 16,-7 3 0-16,7 0-160 0,2-2-96 0,0 4 0 15,2 0-16-15,-1 5 0 0,1 2 96 0,-1 3 32 16,1 0 0-16,-3 3 0 0,5 2-16 0,-2 3 0 16,0 1 0-16,0-3 0 0,3 3 160 0,-3 0 0 0,6-3 128 0,1 3-128 15,0 1 288-15,-1-5-16 0,-5 1 0 0,1-6 0 16,-5-2-272-16,-8-10 0 0,0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8529" units="cm"/>
          <inkml:channel name="Y" type="integer" max="19019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999.96497" units="1/cm"/>
          <inkml:channelProperty channel="Y" name="resolution" value="999.9474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1-25T18:44:55.9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10296 9031 49247 0,'11'4'2176'0,"-11"-4"448"0,7 10-2096 0,0 1-528 0,0-2 0 0,1 1 0 15,2 3 0-15,1 1 0 0,6 4 0 0,-4-2 0 32,3 1-560-32,-2-2-112 0,0 2-32 0,-3-3 0 0,0-1 512 0,-1 1 192 0,-3 2-176 0,-3-2 176 15,1-3 0-15,-1 3 0 0,1-3 128 0,-3 0-128 16,1 0 384-16,-3-11-16 0,2 13-16 0,-2-13 0 15,0 0-224-15,0 12-128 0,0-12 160 0,0 0-160 16,0 13 144-16,0-13-144 0,0 0 128 0,0 0-128 16,0 0 128-16,0 0-128 0,0 0 128 0,0 0-128 0,0 0 128 0,0 0-128 15,0 0 128-15,0 0-128 0,0 0 0 0,0 0 128 16,9 0-128-16,-9 0 0 0,11-3 0 0,-1-1 0 16,-1 0 0-16,2 1 0 0,-2-1 0 0,1-3 0 15,-1 0 0-15,3 0 0 0,1-4 0 0,-1-3 128 16,2-3-128-16,-2-2 0 0,2-5 192 0,0-1-64 15,3-3 0-15,-2-4 0 0,2-4 32 0,2-1 0 16,1-4 0-16,-2-3 0 0,0 1 304 0,0-1 64 16,-1-1 16-16,1-4 0 0,2-1-96 0,0 0-32 15,4-5 0-15,-2 4 0 0,-1 3-32 0,2 0-16 16,0 0 0-16,4 2 0 0,-2 4-80 0,3 2-16 0,2 0 0 0,3 2 0 16,3 2-272-16,0-3 128 0,6 0-128 0,-2 0 0 31,2 0-320-31,-3 2-192 0,0-2-16 0,-7 0-15776 15,0-2-3152-15</inkml:trace>
  <inkml:trace contextRef="#ctx0" brushRef="#br0" timeOffset="1074.68">14249 11992 31727 0,'0'0'1408'0,"12"-2"288"0,0 1-1360 0,-4 1-336 16,2 0 0-16,1 0 0 0,-1 0 1856 0,1 0 320 16,0 1 48-16,3 1 16 0,0 2-2048 0,-1-4-416 15,-1-3-80-15,0 0-16 0,-4-1-16 0,2 0-16 16,-3 0 0-16,-7 4 0 0,7-7 528 0,-7 7 96 0,7-6 32 0,-7 6 0 15,0 0 720-15,0 0 160 0,0 0 32 0,0 0 0 16,0 0-64-16,7 13 0 0,-3-2 0 0,3 4 0 16,-4 2-416-16,1 1-96 0,3 3 0 0,-3 0-16 15,3 4-352-15,0 4-64 0,0-1-16 0,1-1 0 16,2-1-192-16,0 0 0 0,1 0 0 0,3-3 0 16,0-2 0-16,-3-1 0 0,3 1 0 0,0-3 0 15,1-2 0-15,0-2 0 0,2-3 0 0,-3 1 0 16,0-5 0-16,-3 0 0 0,3 0 0 0,-3-3 0 15,-2-1 128-15,3-3 48 0,-5 0 0 0,-7 0 0 16,11-3 112-16,-4-1 32 0,0-1 0 0,-3 0 0 16,3 1-128-16,-2-3 0 0,-1 0-16 0,1-4 0 15,-1-3 80-15,-1-3 0 0,1-1 16 0,1-3 0 0,0-1-272 0,-3-4 0 16,0 1 128-16,3-4-128 0,2-6 128 0,-3-5-128 16,1-2 144-16,2-4-144 0,0-4 144 0,2 0-144 15,0-3 128-15,-2-4-128 0,2-1 0 0,2 1 0 16,1-5 0-16,4-1-176 0,-2 0 176 0,4 2 176 15,-3-1-48-15,2 7 0 0,1-2 16 0,3 4 0 16,0 5 0-16,1 2 0 0,3 3 96 0,3 1 16 16,4 3 0-16,0 3 0 0,0-2-256 0,0 5 0 15,-2 1 0-15,0 3 0 16,0 1-1408-16,-3 3-288 0,3 0-48 0</inkml:trace>
  <inkml:trace contextRef="#ctx0" brushRef="#br0" timeOffset="2190.71">18876 13618 42495 0,'0'0'1888'0,"0"0"384"0,0 0-1824 0,0 0-448 15,-4-8 0-15,0-2 0 0,4 10 848 0,-4-8 80 16,4 8 16-16,0 0 0 0,0 0-528 0,0 0-96 16,-7-7-32-16,7 7 0 0,0 0-288 0,0 0 0 15,0 0-208-15,0 0 80 0,0 0 128 0,0 0 0 16,0 0 0-16,0 0 0 0,0 0 0 0,0 0 224 16,0 0-48-16,0 0-16 0,0 0-160 0,0 0 0 15,0 0 0-15,4 11-176 0,0-1 176 0,-1 1 224 16,-3-11-48-16,7 11-16 0,0-1-160 0,0-2 0 15,-7-8 0-15,4 14 0 0,3 0 0 0,-4 0 0 16,1 0 0-16,0 1 0 0,-1-1 144 0,1 1-144 0,-1 2 160 16,1 1-160-16,0 3 0 0,-1-3 0 0,1 0 0 0,-1-2 0 15,1 0 0-15,-1 0 0 0,-2-2 128 0,2 0-128 16,-3-5 0-16,0-9 0 0,3 11-176 0,-3-11 176 16,0 0 0-16,0 0 0 0,0 0 0 0,0 0 128 15,0 0 144-15,0 0 32 0,0 0 0 0,0 0 0 16,0 0 368-16,0 0 80 0,0 0 16 0,0 0 0 15,0 0-272-15,0 0-48 0,11-4-16 0,-3-1 0 16,2-1-240-16,1 1-64 0,3-2 0 0,0-2 0 16,0-1-128-16,4 1 192 0,0 0-192 0,3-2 192 15,0-1-64-15,2-1 0 0,2 1 0 0,0-1 0 0,-2-5-128 16,2 1 0-16,1-1 0 0,-1-4 0 0,1-2 0 16,1 0 0-16,-5-1 0 0,6-1 0 0,1-2 0 15,0-4 128-15,2-3-128 0,1-3 128 0,4-1-128 0,3-4 160 16,3 1-160-16,-1-4 160 0,0-1-32 0,-3 1-128 15,0-6 192-15,-2 5-64 0,0 4 48 0,-4 0 0 16,-1-1 0-16,-2 5 0 0,3 0-176 0,0 2 0 16,0 0 0-16,3 1 0 0,4 1 0 0,2 2-272 15,2 1 64-15,3 1 16 16,4 3-1536-16,2 2-320 0</inkml:trace>
  <inkml:trace contextRef="#ctx0" brushRef="#br0" timeOffset="4649.09">14783 8707 31727 0,'0'0'1408'0,"0"0"288"0,0 0-1360 0,0 0-336 16,0 0 0-16,0 0 0 0,0 0 3200 0,0 0 560 16,0 0 112-16,5 13 32 0,6 7-2912 0,5 1-576 15,7 3-112-15,7 5-32 0,7-1-272 0,4 5 0 16,10 3 0-16,10 3 0 0,10 3-192 0,4 0 0 16,3 5 0-16,5-3 0 0,-4 2 192 0,2-5-192 15,-2-4 192-15,-1-5-192 0,-4-7 64 0,-8-4 128 0,-8-6-208 16,-10-4 80-16,-6-4 256 0,-6-4 48 0,-3 0 16 0,-5-9 0 15,-4-1-192-15,-5-1 0 0,-2-3 0 0,-8-2-13680 16,-2 1-2608-16</inkml:trace>
  <inkml:trace contextRef="#ctx0" brushRef="#br0" timeOffset="4897.71">16315 8754 51263 0,'16'-4'4544'0,"-16"4"-3632"0,0 0-720 0,-18 11-192 0,-19 3 480 0,-16 4 64 15,-15 3 16-15,-17 4 0 0,-10 0-704 0,-9 0-144 16,-13-3-32-16,-2 4 0 16,2-1-1456-1,-4 2-288-15,-5 4-64 0,9-2-16 0,11 3-336 0,9 7-64 0,2 2-16 0,11-2 0 16,8-1 160-16,14-2 32 0,12-4 0 0,14 1 0 0,11 2 2592 0,11 4 528 15,14 3 96-15,15 12-9280 16,20 9-1856-16</inkml:trace>
  <inkml:trace contextRef="#ctx0" brushRef="#br0" timeOffset="5372.7">18181 8315 19455 0,'0'0'1728'0,"0"0"-1376"16,0 0-352-16,0 0 0 0,9 8 5120 0,0 3 960 16,3 3 192-16,4 6 48 0,2 5-5168 0,7 7-1024 15,10 6-128-15,4 6-176 0,7 8 176 0,8 5 0 16,7 2 0-16,6 2 0 0,2 0 0 0,-1 6 0 16,2-1 160-16,1 5-160 0,4 3 128 0,3 1-128 0,4 0 0 0,-4-5 144 15,-7-5-400-15,-5-8-96 0,-10-8-16 0,-6-10 0 31,-10-11-2640-31,-2-10-544 0</inkml:trace>
  <inkml:trace contextRef="#ctx0" brushRef="#br0" timeOffset="5653.89">19767 8514 53615 0,'-8'-28'2368'0,"-6"7"512"0,-4-1-2304 0,-14-3-576 0,-12-3 0 0,-13 0 0 0,-13 2 0 0,-9 5-352 16,-6 0 48-16,-8 11 16 0,-11 10-32 0,8 10 0 16,7 8 0-16,4 11 0 15,3 10-320-15,4 10-80 0,-2 8-16 16,10 5 0-16,9 2 272 0,8 3 48 0,6 1 16 0,8 3 0 0,7-3 400 0,7 6 0 15,11-1 0-15,8 10 176 0,7 13-176 0,11-1-176 16,3 4 48-16,2 0-20928 16</inkml:trace>
  <inkml:trace contextRef="#ctx0" brushRef="#br0" timeOffset="6164.48">18556 11183 44799 0,'12'-10'1984'0,"-12"10"416"0,11-4-1920 0,-1-3-480 15,3 0 0-15,1 0 0 0,-1 3 1152 0,4 0 144 16,3 1 32-16,1-1 0 0,1 4-432 0,2 0-64 16,1 0-32-16,0 1 0 0,3 4-480 0,1 4-112 15,6 5-16-15,-3 0 0 0,4 7-192 0,3 1-128 16,3 6 128-16,3 4-208 15,1 2-576-15,0 3-112 0,-5 0-32 0,-4-2 0 16,-2 1-1232-16,-3-4-240 0,-6-4-48 0,-2-3-16 16,-5-7 112-16,1-4 32 0,2-6 0 0,-5-2-8304 0,-2-2-1664 0</inkml:trace>
  <inkml:trace contextRef="#ctx0" brushRef="#br0" timeOffset="6430.67">19388 10871 52751 0,'-3'-14'2336'0,"-4"6"480"0,-7-2-2240 0,-7 2-576 0,-9 1 0 0,-5 4 0 0,-4 6 0 0,-3 4-352 15,6 11 48-15,-3 10 16 0,4 12 128 0,3 13 32 16,5 11 0-16,9 14 0 0,4 11-64 0,7 14-16 15,4 12 0-15,9 6 0 0,6 3-112 0,5 2-32 16,4 2 0-16,-6-10 0 0,-3-5-16 0,-12-10 0 16,-9-7 0-16,-12-4 0 15,-7-5-1296-15,-12-5-256 0,-27 17-48 0,-8-31-16 0</inkml:trace>
  <inkml:trace contextRef="#ctx0" brushRef="#br0" timeOffset="7071.42">10381 11034 41583 0,'1'-11'3696'0,"2"-2"-2960"0,-3 1-592 0,0-5-144 16,0 2 1856-16,0-3 320 0,2 0 80 0,0 1 16 15,3 0-1088-15,0 2-224 0,-1-1-32 0,3 3-16 16,2 0-432-16,0 5-96 0,1-2 0 0,1 3-16 16,5 3-240-16,5 0-128 0,-1 4 160 0,13 4-160 15,6 5 0-15,8 4 0 0,13 4 0 0,1 1-160 16,6 6-80-16,0 1-16 0,3 0 0 0,-1 0 0 15,4 0-64-15,-2-7 0 0,-1-1-16 0,-6-2 0 16,-3-5 336-16,-8 1 0 0,-3-4 0 0,-4-3 0 16,-2 3 0-16,-8-4 0 0,-1 1 128 0,-6-4-128 15,-1 1 0-15,-3 1 0 0,-4-2 144 0,-7 1-144 16,-3 2-1584 0,-3-3-384-16,-8 0-80 0</inkml:trace>
  <inkml:trace contextRef="#ctx0" brushRef="#br0" timeOffset="7317.8">11629 10698 54479 0,'0'0'2416'0,"0"0"496"0,-10-3-2336 0,-8 3-448 16,-14 2-128-16,-5 5 0 0,-9 3-272 0,-4 6-80 15,-7 7-16-15,-3 4 0 0,-4 10 96 0,3 2 16 16,4 7 0-16,-1 7 0 0,5 2 128 0,7 4 128 0,3 2-192 15,1-1 192 1,8 4-608-16,4 6-16 0,2 0 0 0,9-2 0 16,5-4-16-16,3-1-16 0,8-5 0 0,3-1 0 0,8 1 432 0,5 2 96 0,5-1 128 0,0 3-208 31,0 2-1312-31,-4-4-256 0,-4-3-48 0,-4-7-10960 0,-4-4-2192 0</inkml:trace>
  <inkml:trace contextRef="#ctx0" brushRef="#br0" timeOffset="7852.45">10714 12899 26655 0,'-8'-15'2368'0,"-2"3"-1888"0,2-4-480 0,-6-2 0 16,0-2 4400-16,-3 3 784 0,2-1 144 0,4 2 48 16,4 2-4096-16,7 14-832 0,0 0-144 0,4-9-48 15,6 5-80-15,8 4-32 0,4 4 0 0,10 6 0 16,7 5-144-16,7 3-192 0,1 5 32 0,9 3 16 15,4 3 144-15,4 1 0 0,2 5 0 0,5-2 0 16,7 2 0-16,-6 0 0 0,-2-3 0 0,-2 3 0 16,-3 1 0-16,-5-4 0 0,-2-3 0 0,1-1 0 15,-2-3 0-15,-6 0 0 0,-2-4 0 0,-6 0 0 16,-4-3 0-16,-4 0 176 0,-5-4-16 0,-3-1 0 0,-4 1-160 0,-5-3-224 16,0-1 48-16,-4-3 16 15,0 0-1280-15,-4-5-256 16,1 3-48-16</inkml:trace>
  <inkml:trace contextRef="#ctx0" brushRef="#br0" timeOffset="8097.75">11962 12691 26655 0,'0'0'1184'0,"0"0"240"0,0 0-1136 0,-16 4-288 0,-4 3 0 0,-6 6 0 0,-3 5 5184 0,-3 4 992 15,0 6 192-15,-4 1 32 0,1 6-5200 0,0 2-1056 0,2 4-144 16,1 4-144-16,-3 4 144 0,3 1-192 0,0 10 192 0,2-3-192 16,0 4 16-16,3-1 0 0,4 0 0 0,0-1 0 15,5 3 176-15,1 4 0 0,2 5 0 16,2 0 128 0,5-1-480-16,1-2-96 0,3-9 0 0,1-4-16 15,-4-9-272-15,0-1-48 0,-3-5-16 0,-2-3-12608 0,-6-8-2528 0</inkml:trace>
  <inkml:trace contextRef="#ctx0" brushRef="#br0" timeOffset="8598.98">14088 13656 29135 0,'-24'-35'1280'0,"10"10"288"0,0-3-1248 0,-1-1-320 0,-2-1 0 0,2 2 0 15,4 1 1792-15,-2 2 320 0,5-3 48 0,1 5 16 16,0 1-1376-16,3 3-272 0,4-1-48 0,0 6-16 31,0 0-1040-31,7 7-224 0,1 0-32 0,6 4-16 16,7 6-3744-16,7 1-736 0,1 6-160 0,6 4-16 0,4 4 4448 0,0 0 896 0,-2 3 160 0,1-3 0 15,1 5 3744-15,-3 0 672 0,3-3 144 0,0 4 32 16,0 1-672-16,2-3-128 0,2 3-16 0,3 2-16 16,3 2-2096-16,1 3-400 0,0 1-96 0,0 5-16 15,1 2-800-15,-3 5-160 0,3 1-48 0,-1 1 0 16,-1-5-144-16,5-1 0 0,6-5 0 0,-3-1 0 16,0-2-752-1,-5-2-80-15,-3-10 0 0,-3-3-16 0,-7-4-2016 0,0-10-400 0</inkml:trace>
  <inkml:trace contextRef="#ctx0" brushRef="#br0" timeOffset="8850.24">14955 13186 46815 0,'0'0'2080'0,"0"0"416"0,0 0-1984 0,-11 0-512 16,-3 0 0-16,-7 7 0 0,0 0 1120 0,-1 4 128 0,-6 4 32 0,1 5 0 16,-3 5-1072-16,-4 7-208 0,-1 4 0 0,-1 3 0 15,-3 3-192-15,-3 3 16 16,2 4 16-16,2 1 0 0,2 3 16 0,1 1 0 0,2 6 0 16,-2 4 0-1,3-4-1760-15,2 3-336 0,-2-1-80 0,4-2-16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8529" units="cm"/>
          <inkml:channel name="Y" type="integer" max="19019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999.96497" units="1/cm"/>
          <inkml:channelProperty channel="Y" name="resolution" value="999.9474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1-25T18:52:34.9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4856 10371 20959 0,'0'14'1856'0,"-1"1"-1472"0,0 0-384 0,-4-2 0 15,5-13 3840-15,0 0 688 0,-7 7 144 0,7-7 16 16,0 0-2832-16,0 0-576 0,0 0-128 0,-5-10 0 16,5-1 320-16,5 0 80 0,4-3 16 0,5-4 0 15,0-3-304-15,4 3-64 0,6-6-16 0,5 2 0 16,4-6-672-16,5 1-144 0,5-1-32 0,3-1 0 16,-3 1-336-16,3 3 144 0,-2-3-144 0,-5-1 0 15,-3 1 0-15,-1-2 0 0,-2 0 0 0,-1 2 0 16,-1 3 0-16,-6 3 0 0,-4 1 0 0,-3 3 0 15,-4 0 0-15,0 4 0 0,-2 3 0 0,1 5-144 16,-5 5 144-16,-8 1 0 0,12 10 0 0,-6 9 128 16,0 9-128-16,-2 8 0 0,-4 13 0 0,0 4 128 0,-4 8-128 0,-3 8 0 15,2 9-176-15,-2 8 176 0,1 6 0 0,-4 3 0 16,-1 0 0-16,0 2 0 16,-3 1 0-16,1 1 0 0,1-3 0 0,-5-3 0 0,2-4 0 0,-2-4 0 15,2-7 0-15,1-2-144 0,-3-9-96 0,3-2-16 16,3-5 0-16,0-7-15264 15,-3-3-3056-15</inkml:trace>
  <inkml:trace contextRef="#ctx0" brushRef="#br0" timeOffset="300.67">4950 11408 26655 0,'8'11'1184'0,"-8"-11"240"0,13 4-1136 0,-2-4-288 0,3-4 0 0,1-7 0 16,6-3 4832-16,4-4 912 0,10-3 176 0,4-7 32 15,8-1-4160-15,6-9-832 0,2 0-160 0,8-4-32 16,5-1-528-16,3-3-112 0,4 3 0 0,-4 5-128 16,-4 6 0-16,-5 6 0 0,-9 5 0 0,-10 6-22672 15</inkml:trace>
  <inkml:trace contextRef="#ctx0" brushRef="#br0" timeOffset="774.62">6206 10222 39455 0,'14'29'3504'0,"-9"-8"-2800"0,0 1-576 0,-1 2-128 16,1 1 1344-16,1 0 256 0,4-1 32 0,-3-1 16 15,0 1-736-15,0 1-144 0,4 0-16 0,-4 3-16 16,1-3-384-16,2 0-80 0,0-4-16 0,-3 1 0 15,1-1-256-15,2-4 128 0,1-2-128 0,0-1 0 16,0-5 240-16,2-2-64 0,5-2-16 0,-4-1 0 16,4-2 96-16,0-4 32 0,3 0 0 0,-3 0 0 15,4-1-288-15,2-1 0 0,2 1 0 0,2 3-144 16,-3 3 144-16,-2 3 128 0,0 6-128 0,-4 6 176 16,-5 8-176-16,-7 8 0 0,-7 7 0 0,-12 12 0 0,-4 11-144 0,-12 7-64 15,-9 11-16-15,-3 3 0 0,-6 2 80 0,-3-2 16 16,-1-7 0-16,-4-7 0 0,1-10 128 0,3-12 0 15,4-11-144-15,2-15 144 16,7-12-1728-16,3-13-256 0,4-14-64 16</inkml:trace>
  <inkml:trace contextRef="#ctx0" brushRef="#br0" timeOffset="1031.71">6094 9948 39039 0,'16'-8'1728'0,"0"4"368"0,5-6-1680 0,4 0-416 0,7-1 0 0,3 3 0 16,9-3 1184-16,-1 1 160 0,3 0 16 0,-3 2 16 15,-3-3-800-15,2 1-144 0,1-1-48 0,1-2 0 32,-3-2-1536-32,3 1-320 0,-1 0-64 0</inkml:trace>
  <inkml:trace contextRef="#ctx0" brushRef="#br0" timeOffset="1533.31">7434 9615 18479 0,'0'0'1648'0,"-14"-9"-1328"0,3 0-320 0,0 2 0 16,4 2 2192-16,7 5 368 0,-10-2 80 0,-1 2 16 16,0 4-336-16,1 6-64 0,-1 5-16 0,-3 6 0 15,-1 0-1120-15,1 6-224 0,-5 1-64 0,6 1 0 16,-1 2-480-16,0-2-96 0,0 0-32 0,3 2 0 15,-1-3-224-15,3-2 0 0,4-2 0 0,0-2 0 16,4-1 128-16,-2-6 64 0,6 2 32 0,-1-2 0 16,7 2-32-16,0-3-16 0,3-1 0 0,6-1 0 15,-2-5 80-15,10-3 0 0,0-6 16 0,5-3 0 16,1-6-272-16,4-3 0 0,-1-9 0 0,1-4 0 16,-4-2-416-1,-4-3-32-15,-3 0-16 0,-7 1 0 0,0 5 336 0,-7 2 128 0,-1-1 0 0,-3 2-144 0,-5 4 144 16,0 4 0-16,-4 1-144 0,-3 0 144 0,-2 3-144 0,0-1 144 15,-4 6-192-15,0 1 192 0,-6 4 0 0,2 4 0 16,-3 1 0-16,-2 6-11888 16,1-2-2256-16</inkml:trace>
  <inkml:trace contextRef="#ctx0" brushRef="#br0" timeOffset="1869.59">7898 9274 1311 0,'-1'53'128'0,"-5"-10"-128"0,-5 14 0 0,-4 14 0 16,-6 11 5312-16,0 15 1056 0,0 13 208 0,-1 4 32 16,-2 4-3792-16,2 5-752 0,-8 3-144 0,5-4-48 15,-1-2-368-15,1-6-80 0,0-4-16 0,0-11 0 16,-1-8-720-16,4-13-160 0,-2-11-16 0,-1-10-16 16,-1-10 16-16,-1-5 0 0,5-10 0 0,0-9 0 0,1-9-512 0,4-7 0 15,2-7 0-15,4-12 0 16,5-9-992-1,12-11-240-15</inkml:trace>
  <inkml:trace contextRef="#ctx0" brushRef="#br0" timeOffset="2352.56">8137 10709 18191 0,'-5'-9'384'0,"3"-3"96"0,-1 1 16 0,3-1 32 0,0 1-528 16,0 11 0-16,3-9 0 0,-3 9 0 0,0 0 3216 0,0 0 544 0,4-7 96 0,-4 7 32 15,0 0-1520-15,0 0-288 0,0 0-64 0,0 0-16 16,0 0-1072-16,3 10-224 0,-1 3-32 0,-4 3-16 16,-1 4-464-16,-1 6-192 0,-1 4 128 0,0 2-128 15,1 7 320-15,2 2-32 0,4 7 0 0,2 5 0 16,3 0-128-16,3 1-32 0,-1-1 0 0,3-1 0 16,-1-4 112-16,3-2 16 0,1-2 0 0,2-5 0 15,1-7-256-15,-1-7-208 0,2-4 32 0,2-7 16 16,1-10 160-16,2-7-192 0,1-8 192 0,3-11-192 0,4-10 64 0,0-10 0 15,4-8 0-15,-1-8 0 0,1-8-80 0,-8 4-16 16,-5-1 0-16,-9 9 0 0,-3 7 608 0,-7 2 128 16,-1 1 32-16,-6 2 0 0,-1 3 96 0,-3 4 0 15,-2 3 16-15,-3 3 0 0,-4 2-512 0,-2 6-144 16,-5 4 0-16,-2 8 0 0,-2 4 0 0,-1 11 0 16,-3 8 0-16,-2 15 128 15,-2 14-1504-15,-1 15-288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8529" units="cm"/>
          <inkml:channel name="Y" type="integer" max="19019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999.96497" units="1/cm"/>
          <inkml:channelProperty channel="Y" name="resolution" value="999.9474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1-25T18:52:53.5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4297 10102 18479 0,'0'0'816'0,"0"0"176"0,0 0-800 0,0 0-192 0,0 0 0 0,12 2 0 16,-1-2 5840-16,0-2 1136 0,3-2 208 0,3-3 48 0,1-2-5008 0,3-5-1008 15,5 0-208-15,5-4-48 0,5-4-464 0,3 1-112 16,1-7 0-16,2 3-16 0,-3-3-112 0,0 2 0 16,-2-1-16-16,-3 1 0 0,3 1 32 0,-5-2 16 15,0 5 0-15,-7 4 0 0,0 0-144 0,0 4-16 16,-1 3-128-16,-2 1 192 0,-4 3-192 0,-4 3 0 16,0-1 0-16,-4 5 0 0,-10 0 144 0,0 0-16 15,11 7 0-15,-11-7 0 0,0 0-128 0,0 12 0 16,-3-3 0-16,-1 4 0 0,-3-1 0 0,0 4 0 0,0 2 0 0,-3 4 0 15,2 2 0-15,1 4 128 0,0 4 0 16,0 4 0-16,3 3-128 0,-2 7 0 0,1 4 0 0,-1 7 128 16,-1 9-128-16,2 4 192 0,-1 3-192 0,2 7 192 15,0 2-192-15,-3 3 0 0,0 1 0 0,1 0 0 16,1-4 0-16,2-4 0 0,3-6 0 0,0-5 128 16,0-10-128-16,3-8 0 0,-2-8-192 0,2-11 192 31,1-8-1216-31,0-10-128 0,-4-12-32 0,0 0 0 15,7-16 0-15,-1-9 0 0,-1-5 0 0,-2-4-18464 0</inkml:trace>
  <inkml:trace contextRef="#ctx0" brushRef="#br0" timeOffset="250.88">4437 10574 26655 0,'0'9'2368'0,"0"3"-1888"16,0-12-480-16,4 11 0 0,2 3 3904 0,2-3 704 15,2-1 128-15,2-2 16 0,5-1-2576 0,4-4-512 16,4-6-96-16,3-4-32 0,3-4-656 0,8-3-144 16,9-8-32-16,3-6 0 0,3-11-448 0,9-3-80 15,5-4-32-15,3 2 0 0,3-5-144 0,-3 6 0 16,-3 1 0-16,-4 4 0 0,-6 5 0 0,-8 1 0 15,-4 3-224-15,-3 6-15264 16,-1 2-3072-16</inkml:trace>
  <inkml:trace contextRef="#ctx0" brushRef="#br0" timeOffset="833.98">6450 9537 30575 0,'0'0'1344'0,"-7"11"304"0,1 3-1328 0,-2-3-320 0,-6 1 0 0,0 2 0 0,-8 2 1712 0,-2 0 272 16,-2 2 48-16,-5 1 16 0,-3 4-960 0,0 2-176 15,-3 2-32-15,5 0-16 0,4 4-80 0,3 1-16 16,2 0 0-16,3-3 0 0,6-1 64 0,0 0 16 16,3-2 0-16,4-1 0 0,0 0 32 0,4-1 0 15,2-4 0-15,5-1 0 0,3-1-336 0,0-4-64 16,4-1-16-16,3-3 0 0,4 1-144 0,3 0-16 15,8 1-16-15,3-1 0 0,8-2-288 0,1 3 0 16,7 0 0-16,1-1 0 16,1 0-384-16,-6 1-96 0,-2 1-16 0,-6 4 0 0,-4 4 352 15,-8 4 144-15,-6 3-128 0,-9 8 128 0,-8 4-208 0,-8 2 32 0,-10 1 16 0,-5 3 0 32,1 3-224-32,-8 0-64 0,-5-2 0 0,-2 1 0 0,0-7 448 0,0 0 0 0,-3-2 0 0,0-7-128 15,4-7 128-15,3-7 0 0,2-4 0 0,3-7-128 16,1-7 128-16,1-7-208 0,3-8 80 0,1-9 128 15,3-8-128-15,8-11 128 0,7-14 0 0,9-8 0 16,5-10 0-16,7-7 288 0,5-6-48 0,9-1-16 16,9-4-32-16,8-4-16 0,8 1 0 0,5-3 0 15,5 2 16-15,-3 2 0 0,-3 2 0 0,-4 8 0 16,-4 9-192-16,-3 12-256 0,-4 7 64 0,0 11-14512 16,-1 4-2896-16</inkml:trace>
  <inkml:trace contextRef="#ctx0" brushRef="#br0" timeOffset="1418.48">7161 9134 24015 0,'-16'0'2128'0,"5"0"-1696"0,-3 2-432 0,-2 3 0 15,0 2 1536-15,-5 6 208 0,-1 4 48 0,-3 5 16 16,1 3 368-16,-1 8 80 0,0 5 16 0,0 5 0 15,0 2-896-15,0 1-176 0,4-3-48 0,3 0 0 16,4-1-656-16,3-3-144 0,1-1-32 0,6-3 0 0,0-3 128 0,4-4 0 16,1-3 16-16,5-3 0 0,2-3-304 0,6-6-160 15,0-6 160-15,7-4-160 0,-2-10 0 0,6-4 0 16,3-10 0-16,3-11 0 16,1-7-768-16,-3-9-32 0,-4-1-16 15,-4-1 0-15,-5 0 304 0,-5 4 64 0,-2 3 16 0,-6 1 0 0,1 6 432 0,-4 1-160 16,-4 6 160-16,1 4 0 0,-4 1 0 0,3 9-128 15,-3 1 128-15,-2 3 0 0,9 11 0 0,-14 0 0 16,-2 2 176-16,0 10-176 0,-3 1 0 0,4 10-144 0,-2 2-16 16,3 3-18064-16</inkml:trace>
  <inkml:trace contextRef="#ctx0" brushRef="#br0" timeOffset="1751.33">7441 9228 17039 0,'-11'60'1520'0,"1"-13"-1216"0,-8 16-304 0,-7 12 0 0,-3 10 2720 0,0 9 480 16,2 4 112-16,-5 10 16 0,4 2-2672 0,2-3-528 15,2 1-128-15,-2-4 0 0,-1-2 1264 0,1-6 208 16,4-5 64-16,-1-4 0 0,-2-9-80 0,2-7-16 16,1-2 0-16,-1-8 0 0,2-4-320 0,2-8-64 15,3-7-16-15,-2-10 0 0,3-10-464 0,2-11-80 16,-2-8-32-16,4-13 0 0,6-8-656 0,7-11-144 15,1-10-32-15,7-11-19344 0</inkml:trace>
  <inkml:trace contextRef="#ctx0" brushRef="#br0" timeOffset="3516.83">7677 10881 12383 0,'0'0'1088'0,"0"-16"-864"0,-3 1-224 0,3-4 0 0,0-5 3152 0,0-3 592 15,0 0 112-15,-2-3 32 0,0 2-2048 0,-3 1-416 16,0 1-80-16,-1 4 0 0,-1 3-192 0,2 3-16 16,1 5-16-16,-3 4 0 0,7 7-480 0,0 0-80 0,-16 7-32 15,4 7 0-15,-1 4 240 0,-1 10 64 16,0 6 0-16,3 5 0 0,-3 7-416 0,3 2-80 0,1 3-16 0,3 0 0 15,3 2-32-15,-1 0-16 0,5 0 0 0,0-3 0 16,2-4 64-16,5-3 16 0,0-1 0 0,2-4 0 16,0-3 224-16,1-7 32 0,-2-6 16 0,2-8 0 15,4-6-224-15,-1-8-32 0,3-8-16 0,3-16 0 16,4-12-160-16,0-12-16 0,4-9-16 0,-6-5 0 16,2-8-160-16,-5-1-256 0,-4 4 64 0,-3 3 16 15,-7 2 0-15,-4 7 0 0,-4 5 0 0,-7 6 0 16,-6 5 176-16,-5 10 0 0,-10 8 0 0,-5 7 0 15,-6 7-1216 1,-10 10-272-16,-7 8-48 0,-8 7-17536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8529" units="cm"/>
          <inkml:channel name="Y" type="integer" max="19019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999.96497" units="1/cm"/>
          <inkml:channelProperty channel="Y" name="resolution" value="999.9474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1-25T18:53:31.8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9085 7555 18479 0,'0'0'816'0,"0"0"176"0,0 0-800 0,0 0-192 15,0 0 0-15,0 0 0 0,0 0 1728 0,0 0 288 16,2-9 64-16,-2 9 16 0,0 0-816 0,0 0-176 16,0 0-16-16,0 0-16 0,0 0-720 0,-5-7-144 15,5 7-16-15,0 0-16 0,-4-12 368 0,4 12 80 16,-12-7 16-16,3 1 0 0,2-1-64 0,0 0 0 15,-2 0 0-15,0 0 0 0,0-2-336 0,-2 2-80 16,4-2-16-16,0 0 0 0,0 2-144 0,0 0 0 0,7 7 0 0,-5-9 128 16,5 9-128-16,0 0 192 0,-2-10-192 0,2 10 192 15,0 0-192-15,0 0 0 0,0 0 144 0,0 0-144 16,11-2 128-16,-11 2-128 0,10 0 128 0,-10 0-128 16,0 0 256-16,0 0-32 0,0 0 0 0,0 0 0 15,0 0-224-15,0 0 0 0,0 0-144 0,0 0 144 16,0 0 0-16,0 0 0 0,0 0 0 0,0 0 0 15,0 0 144-15,0 0 128 0,11 7 32 0,-11-7 0 16,7 9 16-16,0 0 0 0,-3 1 0 0,3 1 0 16,-2-2-16-16,-1 3 0 0,-1 4 0 0,-1-1 0 15,-2 2-304-15,-2-3 0 0,0 1 0 0,-1 2 0 16,1-3 0-16,-3 1 0 0,-2-1-176 0,-2 3 176 16,0-3 0-16,2 1 0 0,-2-5 0 0,0 1 0 0,2 1 0 0,-3 1 0 15,2 1-192-15,1 1 192 0,0 2 0 0,0-2 0 16,3 2 128-16,1 1-128 0,3-3 0 0,0 2 0 15,0-2 0-15,0 2 0 0,0-3 0 0,3-3 0 16,-2 0 176-16,2 3-176 0,1 0 0 0,1-3 0 16,0 3 0-16,-1-3 0 0,3 3 128 0,0-2-128 15,2-1 144-15,0-2-144 0,-2 0 0 0,0 1 128 16,0-3-128-16,-7-7 0 0,7 7 0 0,-7-7 176 16,7 8-176-16,-7-8 160 0,0 0-160 0,7 7 160 15,-7-7-160-15,0 0 160 0,0 0 32 0,0 0 16 16,9 0 0-16,-9 0 0 0,0 0-80 0,9-4-128 15,-2-1 176-15,0-1-176 0,2 1 0 0,-2-2 0 0,0 0 0 16,0 0 0-16,1 0 0 0,-1 0 160 0,0 1-160 16,0 1 192-16,0-2-192 0,0 0 0 0,0 3 0 15,0 1 0-15,2-1-208 0,0 1-128 0,1 1-32 0,-3 0 0 32,0 2-400-32,-1-4-64 0,3 1-32 0,-2-2 0 15,0 3-592-15,0-2-112 0,4-1-32 0</inkml:trace>
  <inkml:trace contextRef="#ctx0" brushRef="#br0" timeOffset="913.52">9330 7674 17903 0,'0'0'384'0,"0"0"96"0,0 0 16 0,0 0 16 0,0 0-512 0,0 0 0 0,-6-10 0 0,6 10 0 16,-5-8 1616-16,5 8 240 0,0 0 32 0,-7-11 16 16,7 11 128-16,-7-7 16 0,7 7 16 0,0 0 0 15,-7-10-1088-15,7 10-208 0,-7-10-64 0,7 10 0 16,0 0-192-16,0 0-32 0,0 0-16 0,0 0 0 16,0 0 416-16,0 0 80 0,0 0 0 0,0 0 16 15,0 0-400-15,0 0-96 0,0 0-16 0,0 0 0 16,-7 10-336-16,0 0-128 0,7-10 0 0,-7 7 144 15,-4 0-144-15,1 1 0 0,2-4 0 0,-5 2 0 0,1-2 0 0,-1-1 0 16,-1 1 0-16,2-3 0 0,2 1 0 0,-4-1 0 16,3 2 0-16,0-2 0 0,-1 2 0 0,3 0 0 15,-5-3 0-15,5 0 0 0,9 0 0 0,-12 7 0 16,1-2 0-16,2 2 0 0,2 0 0 0,0 3 0 16,3-3 0-16,-1 1 0 0,-2 2 0 0,2-3 0 15,1 3 0-15,-1-2 0 0,0 2 0 0,5-10 0 16,-6 8 0-16,6-8 0 0,-5 10 0 0,1-2 0 15,4-8 0-15,0 0 0 0,0 0 0 0,0 0 0 16,0 0 0-16,0 0 0 0,0 0 0 0,0 0 0 0,0 0 0 0,0 0 0 16,0 0 0-16,11 3 160 0,0 0-160 15,-1-3 160-15,1-3-160 0,-11 3 0 0,14-4 144 0,-5 4-144 16,-9 0 0-16,9-4 0 0,3 1 0 16,-3 0 0-16,-9 3 0 0,7-1 0 0,-7 1 0 0,9-2 0 15,0 2 0-15,-9 0 0 0,9 2 0 0,-2 2 0 16,-7-4 0-16,10 4 0 0,-4 3 0 0,-6-7 0 15,7 9-160-15,-2-1 160 0,2-1-192 0,-7-7 192 16,0 0 0-16,7 11 0 0,-3-3 0 0,-4-8 0 16,0 0 0-16,0 0 0 0,10 10 0 0,-5-6 0 15,-5-4 0-15,10 4 0 0,0-1 128 0,1 0-128 16,0-3 176-16,3 4-176 0,0-2 192 0,1 3-192 16,3 2 256-16,2 4-64 0,2-1-16 0,-1 5 0 0,4 4-176 0,-3 1 0 15,2 1 0-15,-2 0-176 0,-1 4 176 0,0-5 0 16,-1-2 128-16,-6-1-128 0,-5-3 0 0,-7-3-240 15,-2-11 48-15</inkml:trace>
  <inkml:trace contextRef="#ctx0" brushRef="#br0" timeOffset="1984.31">9073 7182 9663 0,'0'0'432'0,"0"0"80"0,12 4-512 0,-1 0 0 16,0-1 0-16,-11-3 0 0,10 4 2064 0,-10-4 304 15,7 4 64-15,-7-4 16 0,0 0-1328 0,0 0-272 16,0 0-48-16,0 0-16 0,0 0 304 0,0 0 48 15,0 0 16-15,0 0 0 0,0 0-288 0,0 0-48 16,0 0-16-16,0 0 0 0,0 0-640 0,0 0-160 16,0 0 0-16,0 0 0 0,7 9 128 0,0-1-128 0,-1-1 192 0,1 0-64 15,0 0 544-15,-1 1 96 0,-6-8 32 0,6 11 0 16,-2-1-96-16,-4-10 0 0,0 14-16 0,-3 0 0 16,3-14-560-16,-7 14-128 0,0-3 0 0,1 0 0 15,-3 0 0-15,2 2 0 0,-4-2 0 0,-1 3 0 16,0-3-256-16,-1 3 64 0,1 0 0 0,-1 4 16 15,-1-4 176-15,0 6 0 0,-2 1 0 0,2 1 128 16,3 2-384-16,2 3-80 0,2 3-16 0,2 2 0 31,5 3-400-31,2 2-80 0,5 5 0 0,3 7-16 16,8 4-2464-16,3 4-480 0,8 2-112 0,-1 0 0 0,-1-4 1696 16,1-2 352-16,1 0 64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8529" units="cm"/>
          <inkml:channel name="Y" type="integer" max="19019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999.96497" units="1/cm"/>
          <inkml:channelProperty channel="Y" name="resolution" value="999.9474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1-25T18:57:17.7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4739 4178 14159 0,'0'0'1264'0,"0"0"-1008"0,2-11-256 0,1-1 0 16,-3-1 3632-16,-5 1 672 0,3-2 144 0,-3 1 32 15,0-1-2096-15,-1 0-400 0,-1 0-96 0,-5 3-16 16,1 4-400-16,-1 0-64 0,1 3-32 0,-3 4 0 16,0 0 96-16,-4 4 0 0,-5 3 16 0,0 0 0 15,2 0-784-15,-1 7-176 0,-3 4-16 0,0 4-16 16,0 4-176-16,0 4-16 0,4 4-16 0,-3 7 0 16,5 3 16-16,-7 9 0 0,6 1 0 0,1 6 0 15,0 1-16-15,4 2 0 0,5-2 0 0,1 1 0 16,0 4-48-16,4-1-16 0,1-4 0 0,2-1 0 0,2-7-80 15,2-7-16-15,2-7 0 0,1-10 0 0,0-8-128 16,4-7 128-16,5-7-128 0,2-10 128 16,7-8-128-16,4-9-176 0,3-6 48 0,2-6 0 0,3-3 0 0,-2 3 0 15,2 3 0-15,-3 4 0 0,0 1 128 0,-4 6 0 16,1 4 0-16,-4 3 128 0,-4 1-128 0,0 4 128 16,1 1-128-16,-6 1 128 0,1 1-128 0,-6 1 0 15,-2-2 0-15,0 2 0 0,-9 2 0 0,7-7 0 16,-7 7 0-16,0 0-128 0,3-12 128 0,-3 12 0 15,0-11 0-15,0 11 0 0,-7-9-128 0,-5-1 128 16,-2 3-128-16,-2 1 128 0,0 3-192 0,-2-2 64 16,-3 3 0-16,0-2 0 0,1 4 128 0,-3-3 0 15,1 3 0-15,-2-2 128 0,2 2-128 0,1 2 0 0,0-2-128 0,0 3 128 16,2 1 0-16,1-2 0 16,5-1 0-16,5 1 128 0,8-2-128 0,0 0-128 0,0 0 128 15</inkml:trace>
  <inkml:trace contextRef="#ctx0" brushRef="#br0" timeOffset="667.16">5579 4295 5407 0,'0'0'480'0,"0"0"-480"0,0 0 0 0,0 0 0 16,0 0 6400-16,0 0 1168 0,0 0 240 0,0 0 64 15,0 0-4720-15,-13 0-928 0,-1 2-192 0,-3 1-48 16,2-1-800-16,-2 3-160 0,2 2-48 0,-6-1 0 16,0 6-224-16,3 2-48 0,0 0-16 0,1 4 0 15,5 3-240-15,-2 4-32 0,4 1-16 0,2 5 0 16,1 5 64-16,1 0 16 0,6 3 0 0,3 3 0 15,0-2-64-15,1 5-16 0,3 5 0 0,0-4 0 16,1-1-208-16,5-1-64 0,5 0 0 0,0-5 0 0,0-7-128 16,3-10 128-16,4-7-128 0,-3-5 128 0,6-7-128 15,4-10 0-15,3-11 0 0,1-7 0 0,8-7 0 0,-3-13 0 16,0-6-144-16,-4-7 144 0,-5-2-160 0,-6 1 160 16,-11-3-128-16,-8 2 128 0,-3-1-208 0,-8 0 32 15,-7-2 16-15,-7 2 0 0,-3-1 160 0,-7 6-192 16,0 6 192-16,-4 7-192 0,-2 5 64 0,-2 9 0 15,1 7 0-15</inkml:trace>
  <inkml:trace contextRef="#ctx0" brushRef="#br0" timeOffset="2365.87">15935 4560 24015 0,'0'0'2128'0,"0"0"-1696"0,-4-11-432 0,4 11 0 16,-7-11 1904-16,7 11 288 0,-7-7 64 0,7 7 16 16,-7-11-544-16,7 11-128 0,-7-7 0 0,7 7-16 15,0 0-144-15,0 0-32 0,0 0 0 0,0 0 0 16,-7-7-368-16,7 7-80 0,0-13 0 0,0 1-16 0,7-2-640 0,3 0-128 16,8-7-32-16,4-1 0 0,6-3-16 0,4-3 0 15,11-4 0-15,3 0 0 0,1 2 32 0,5 0 0 16,2 2 0-16,-1 6 0 0,-1 6-32 15,-6 5 0-15,-4 8 0 0,-9 3 0 0,-1 7 272 0,-5 4 48 16,-5 3 16-16,-4 4 0 0,-1 3 48 0,-4 6 16 16,-4 3 0-16,-6 5 0 0,-3 2-400 0,-6 3-128 15,-2 2 0-15,-3 1 0 0,1 0 0 0,-4-1 0 16,3-6 128-16,-4-1-128 0,1-8 0 0,0-2 0 16,0-2 0-16,3-5 0 0,0-1 0 0,1-1 0 15,3-5 0-15,-3 1 0 0,5 1 0 0,2-2 0 16,-1 1 0-16,4 0 0 0,1-4 160 0,2 4-160 15,4 0 128-15,0-3-128 0,1 3 192 0,3-4-32 16,3 2-16-16,3-1 0 0,1 0-144 0,3-1 192 16,0-1-192-16,4-1 192 0,4-2-192 0,-1-1 0 0,1-3 0 0,-1 0 0 15,2 0 0-15,-3-6 0 0,0-1 0 0,-3-1 0 32,-2-2-528-32,-3 2-48 0,1-4 0 0,-2 0-22464 0</inkml:trace>
  <inkml:trace contextRef="#ctx0" brushRef="#br0" timeOffset="2888.38">17421 4478 25055 0,'0'0'2224'0,"7"-4"-1776"15,0-3-448-15,0 1 0 0,-7 6 2304 0,7-7 368 0,-7 7 80 0,4-8 0 16,-4 8-1008-16,0 0-208 15,0 0-32-15,0 0-16 0,0 0-128 0,0 0-16 0,0 0-16 0,0 0 0 16,-14 7-240-16,3 7-32 0,-3 1-16 0,3 6 0 16,-6 3-384-16,3 2-80 0,0-1 0 0,2 3-16 15,-1-3-336-15,2 0-64 0,3-1-16 0,1-2 0 16,1-1-144-16,2-1 0 0,2-1 0 0,0-3 0 16,2 0 128-16,2 2-128 0,4 3 128 0,4-3-128 15,-1 1 224-15,3-1-32 0,6 3-16 0,0-6 0 16,4-2 16-16,6-7 0 0,3-1 0 0,2-11 0 15,9-2-192-15,-2-9 0 0,5-5 0 0,-9-2 0 16,-4-2 0-16,-7-4-144 0,1 4 0 0,-8-1 0 16,-4 2-16-16,-7-1 0 0,-6 1 0 0,-5-2 0 15,-5-1 160-15,-3-1-192 0,-6-2 192 0,-7 2-192 16,-7 1 16-16,-5 6 0 0,-6 4 0 0,-3 5 0 0,-7 9 176 0,-1 8 0 16,1 6 0-16,-4 5 0 0,0 2 0 0,4 1 0 15,5 0 128-15,6 0-128 16,-1-1-1216-16,8-7-320 0,6-3-64 0</inkml:trace>
  <inkml:trace contextRef="#ctx0" brushRef="#br0" timeOffset="4449.54">21082 5806 5407 0,'0'0'480'0,"0"0"-480"16,0 0 0-16,0 0 0 0,0 0 6080 0,0 0 1104 15,0 0 240-15,0 0 32 0,0 0-5712 0,0 0-1136 16,-5-10-224-16,5 10-64 0,0-9 832 0,0 9 176 15,0-9 16-15,0 9 16 0,9-7 48 0,1 0 16 16,-2 3 0-16,2-1 0 0,-1 0-752 0,0-2-160 16,5-1-16-16,0-4-16 0,1-1-336 0,6-4-144 0,4-4 128 0,3-1-128 15,1-3 0-15,3-3 128 0,3 0-128 16,-3 6 0-16,3-3 0 0,-3 7 0 0,0 1 128 0,-3 6-128 16,-4 3 0-16,-2 2 160 0,-2 5-160 0,-3 2 160 15,-1 5 240-15,-6 5 48 0,3 3 16 0,-6 5 0 16,2 8-64-16,-7 2-16 0,1 3 0 0,-7 1 0 15,-1 2-192-15,-3 1-32 0,-2 2-16 0,2-4 0 16,-5-2-144-16,1-2 0 0,0-3 0 0,-1-4 0 16,1-7 0-16,4 0 0 0,-2-2 160 0,2-2-160 15,2-4 304-15,5-8-48 0,0 0-16 0,0 0 0 16,0 0-240-16,0 0 0 0,0 0 0 0,5 12 0 16,2 0 0-16,2-1 176 0,4 0-176 0,1 0 160 15,3-1 112-15,1 1 32 0,3 0 0 0,4 2 0 0,3 1-176 0,1 1-128 16,0-1 192-16,2 1-192 0,-2 2 128 0,-1-3-128 15,1 0 0-15,-1 0 0 0,-3-2 0 0,0 1 0 16,-4-1 0-16,-1 1 0 0,-2-2 0 0,-1-4-224 16,-4-3 32-16,1-1-15216 15,-2-6-3040-15</inkml:trace>
  <inkml:trace contextRef="#ctx0" brushRef="#br0" timeOffset="4970.66">22735 5626 15487 0,'0'0'688'0,"0"0"144"0,7-1-672 0,-7 1-160 0,0 0 0 0,0 0 0 16,0 0 3232-16,0 0 608 0,0 0 128 0,0 0 32 15,7 7-2208-15,-7-7-432 0,0 0-80 0,-7 14-32 16,-4-6-624-16,-3-1-128 0,-4-1-32 0,-7-1 0 16,-2 1-144-16,-2-5-16 0,-6-1-16 0,2 3 0 15,-2-3-288-15,3 0 160 0,2 0-160 0,2 0 128 16,3 2-128-16,3 0 128 0,1 1-128 0,4 1 128 15,3 2 32-15,2 2 0 0,2 2 0 0,3 5 0 0,3 6 464 16,4 0 80-16,0 4 32 0,3 0 0 0,5 7 16 16,2 2 0-16,2 3 0 0,5 2 0 0,4-1-176 0,1 0-48 15,6-6 0-15,7-6 0 0,1-2 112 0,8-10 0 16,3-10 16-16,6-14 0 0,4-13-336 0,6-16-80 16,5-10-16-16,-7-6 0 0,-5-3-352 0,-10 1-80 15,-9 1-16-15,-8 0 0 0,-6 1 224 0,-10 0 0 16,-6 2 0-16,-8 3-144 0,-6 3 144 0,-10 5 0 15,-3 3 0-15,-7 5 0 0,-10 7-128 0,-2 4 0 16,-10 6 0-16,2 8 0 0,-3 3 128 0,-6 5 144 16,-1 4-16-16,-4 4-128 0,-2 4 0 0,4 1-192 15,6 4 0-15,3-3 0 16,7-1-2560-16,4-1-496 0,1 0-96 0,5-1-32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8529" units="cm"/>
          <inkml:channel name="Y" type="integer" max="19019" units="cm"/>
          <inkml:channel name="F" type="integer" max="65535" units="dev"/>
          <inkml:channel name="T" type="integer" max="2.14748E9" units="dev"/>
        </inkml:traceFormat>
        <inkml:channelProperties>
          <inkml:channelProperty channel="X" name="resolution" value="999.96497" units="1/cm"/>
          <inkml:channelProperty channel="Y" name="resolution" value="999.9474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01-25T19:05:56.8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19773 1486 5407 0,'0'0'240'0,"0"-13"48"0,0 1-288 0,4-1 0 0,-4 0 0 0,0 5 0 15,0 8 5024-15,0 0 944 0,4-10 192 0,-4 10 48 16,0 0-3568-16,0 0-704 0,0 0-144 0,10 7-16 15,-3 0-496-15,0 2-112 0,-3 0-16 0,3 3 0 16,-3-1-512-16,0 1-96 0,2-1-32 0,1 3 0 16,-3 0 64-16,3 0 16 0,0 2 0 0,-3 2 0 15,0 3-112-15,2 4-32 0,-2 3 0 0,0 4 0 16,-1 4 0-16,1-1 0 0,-1 2 0 0,-3 5 0 16,0 4-256-16,-3 7-48 0,0 4-16 0,-2 3 0 15,-2 6-128-15,-6 2 0 0,2 2 0 0,-3-2 0 0,-1-4 288 0,-2-4-32 16,-1-6 0-16,0-5 0 0,-3-6-128 0,3-6-128 15,2-10 144-15,-2-2-144 0,2-2 256 0,0-5-32 16,7-4-16-16,-3-3 0 0,12-11 0 0,-11 7 0 16,11-7 0-16,0 0 0 0,0 0-16 0,0 0 0 15,0 0 0-15,0 0 0 0,0 0 32 0,0 0 0 16,0 0 0-16,11-1 0 0,3 1 16 0,2 0 0 16,2 4 0-16,5-1 0 0,3-2-48 0,3 2 0 15,6-1 0-15,1-2 0 0,3-2-192 0,1-5 176 16,6-4-176-16,3-6 160 0,6-4-160 0,0-1 0 15,7-1-160-15,-5 2 160 0,-3-1 0 0,-2 5 0 0,-2 6-128 0,-10 4 128 16,-3 7 0-16,-5 7 0 0,-2 6 0 0,-9 8 160 31,-3 5-1520-31,-9 8-304 0,-6 5-64 0</inkml:trace>
  <inkml:trace contextRef="#ctx0" brushRef="#br0" timeOffset="452.33">19902 1990 14159 0,'-4'18'1264'0,"1"-7"-1008"16,2 1-256-16,-2-3 0 0,3-9 4928 0,-10 11 928 0,10-11 192 0,-8 7 32 16,8-7-4544-16,0 0-896 15,0 0-192-15,0 0-48 0,0 0-48 0,0 0-16 16,7 5 0-16,7-3 0 0,1-4 624 0,6 0 128 0,4 1 32 0,4-1 0 16,6-2-624-16,4 1-128 0,2 3-32 0,3 0 0 15,0 0-336-15,2 5 0 0,1 2 0 0,-1 0 0 31,-4 0-2112-31,-6 0-320 0,-4-3-80 0</inkml:trace>
  <inkml:trace contextRef="#ctx0" brushRef="#br0" timeOffset="794.4">19809 1356 6959 0,'0'0'624'0,"-11"4"-496"0,-3-1-128 0,3-2 0 0,11-1 3584 0,-14-1 704 15,1-5 144-15,13 6 32 0,-8-5-2384 0,8 5-480 16,0 0-80-16,0-13-32 0,4-1 480 0,7-1 80 15,6-2 32-15,5 2 0 0,6-3-576 0,7 0-112 16,8-3-32-16,4 0 0 0,9-1-592 0,8 5-112 16,7 3-16-16,5 6-16 0,2 5-432 0,-7 7-192 15,-3 6 160-15,-8 8-160 0,-3 4 256 0,-2 6-64 16,-7 4 0-16,-4 0 0 0,-5-1-368 0,-7-2-80 0,-6-4 0 0,-9-7-12624 16,-9-4-2528-16</inkml:trace>
  <inkml:trace contextRef="#ctx0" brushRef="#br0" timeOffset="1786.49">21253 1146 8799 0,'-7'36'384'0,"3"-8"96"0,-3 5-480 0,-3 6 0 0,2 4 0 0,-2 6 0 0,2 1 1216 0,-2 3 128 15,2 4 48-15,1 2 0 0,1 4 2736 0,0-6 544 16,4 0 128-16,-3 0 0 16,3-1-1408-16,-3 1-272 0,0 0-64 0,4 4-16 0,-2 4-1824 0,1-1-384 15,2-3-64-15,0-1 0 0,2-7-96 0,1-6-16 16,-2-5 0-16,2-10 0 0,-1-7-80 0,0-7-32 16,1-8 0-16,-3-10 0 0,0 0-544 0,0 0 0 15,2-14 0-15,3-7 0 0,-1-8-144 0,3-2 144 16,-4-2-128-16,1-6 128 0,3-6 0 0,-4-2-128 15,2-3 128-15,1 0 0 0,1-2-128 0,-3 0 128 16,0-1-128-16,2 0 128 0,-2-1 0 0,0-2-160 16,0-2 160-16,2-2 0 0,2-4 0 0,-1 7 0 0,3-1 0 15,-3 6 0-15,-3 1 0 0,0 4 0 16,2 2 0-16,-1 6 0 0,1 6 0 0,2 2 0 0,2 6 0 16,0 3 0-16,1 4 0 0,-3 1 0 0,2 6 0 15,1 2 0-15,3 7 208 0,1 2-48 0,5 7-16 0,-2 4 0 16,0 4 48-16,3 9 0 0,1-2 0 0,1 9 0 15,0 5-192-15,0 4 0 0,0 5 0 0,-2 2 128 16,-1 2-128-16,4 4 0 0,-2 3 0 0,3 0 0 16,-1-3 128-16,-2 1-128 0,2-1 192 0,1 0-64 15,4 0-128-15,3 3 0 0,-3-1 0 0,2 3 0 16,1-4 0-16,0-1 0 0,-3-3 0 0,-1-5 0 16,-3-6 0-16,0-6 128 0,-2-4-128 0,-2-5 192 15,-5-9-192-15,0-5 0 0,-5-6 0 0,-1-5-176 16,1-9 48-16,-4-5 0 0,4-9 0 0,-1-8 0 0,1-8-16 0,3-6 0 15,-3-7 0-15,3-4 0 0,0-1 144 0,-3-4 0 16,0-1 0-16,-4-1 0 0,0-2-160 0,-3 1 160 16,-1-6-192-16,-3 4 192 0,-3 3-128 0,2 5 128 15,-5-1 0-15,2 6 0 0,1 1-256 0,3 3 64 16,3 4 16-16,0 0 0 16,1 0-3728-16,4 7-768 0</inkml:trace>
  <inkml:trace contextRef="#ctx0" brushRef="#br0" timeOffset="2560.63">23049 1214 32943 0,'-3'14'2928'16,"-1"5"-2352"-16,-1 2-448 0,-2 7-128 0,2 4 1088 0,-2 4 192 16,1 2 32-16,-3 5 16 0,-3 0-928 0,-2 8-176 15,3 6-32-15,-1 4-16 0,3 2 272 0,2-2 64 16,0-1 16-16,3-3 0 0,1-4 864 0,3-5 160 16,0-7 48-16,0 0 0 0,3 1-448 0,-1-8-96 0,3-2-16 0,-1-2 0 15,3-1-496-15,0-1-96 0,2 0-32 0,0-6 0 16,3 0-144-16,-1-1-16 0,-1-1-16 0,1-2 0 15,3-6-112-15,-3 2 0 0,3-1-128 0,0-2 192 16,1-4-192-16,2-1 0 0,1-1 0 0,3-5 0 16,1-3 0-16,6-5 0 0,-3-6 0 0,4-4-160 15,2-7 160-15,1-10 0 0,4-11-144 0,6-7 144 16,1-8 0-16,8-3-176 0,-1-7 176 0,3-1-128 16,0 0 128-16,-2 1-208 0,-2-3 80 0,-6 2 128 15,-4 1-128-15,-7 1 128 0,-7 4 0 0,-2 9 0 16,0 6 0-16,-7 6 0 0,-4 0 0 0,-1 5 0 15,-2-3 0-15,-4 1-144 0,-5 3 144 0,0 3 0 16,-5 1 0-16,-4 3 0 0,-4 5 0 0,-6 4 0 0,1 5 0 16,-12 6 0-16,-7 3 0 0,-9 4 0 0,-8 1 0 0,-6 4 0 15,-4 4 0-15,-4 3 0 0,-6 5 0 0,-2 1 0 16,-2 1 0-16,-4 2 0 0,-4-2 0 0,3-2 0 16,5-1 0-16,5-2 0 15,7-6-848-15,6-9-64 0,3-7-16 16,4-7-20928-16</inkml:trace>
</inkml:ink>
</file>

<file path=ppt/media/image1.png>
</file>

<file path=ppt/media/image2.png>
</file>

<file path=ppt/media/image3.png>
</file>

<file path=ppt/media/image4.png>
</file>

<file path=ppt/media/image45.png>
</file>

<file path=ppt/media/image49.png>
</file>

<file path=ppt/media/image5.jpe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61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02117-549F-4518-85E7-28D9DCAD7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DBD94-D756-407B-85C5-3EA89D54E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209A3-2EFA-4A03-8313-462FC44E2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E1933-27B7-47A0-86CD-720A162D5C23}" type="datetimeFigureOut">
              <a:rPr lang="en-US" smtClean="0"/>
              <a:t>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9EBE7-A3CB-43A3-80A5-0F30376BB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1DA91-1D50-4145-B234-086AD5A9D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106EB-1FB4-45E3-985B-3F5775F1F7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525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3600"/>
              <a:buFont typeface="Dosis"/>
              <a:buNone/>
              <a:defRPr sz="3600" b="1">
                <a:solidFill>
                  <a:srgbClr val="38761D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etrona"/>
              <a:buChar char="●"/>
              <a:defRPr sz="1800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○"/>
              <a:defRPr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■"/>
              <a:defRPr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●"/>
              <a:defRPr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○"/>
              <a:defRPr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■"/>
              <a:defRPr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●"/>
              <a:defRPr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○"/>
              <a:defRPr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etrona"/>
              <a:buChar char="■"/>
              <a:defRPr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3" r:id="rId3"/>
    <p:sldLayoutId id="2147483654" r:id="rId4"/>
    <p:sldLayoutId id="2147483656" r:id="rId5"/>
    <p:sldLayoutId id="2147483657" r:id="rId6"/>
    <p:sldLayoutId id="2147483658" r:id="rId7"/>
    <p:sldLayoutId id="214748366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268401214001066" TargetMode="External"/><Relationship Id="rId2" Type="http://schemas.openxmlformats.org/officeDocument/2006/relationships/hyperlink" Target="https://dl.acm.org/doi/pdf/10.1145/2330601.2330636" TargetMode="Externa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268401214001066" TargetMode="External"/><Relationship Id="rId2" Type="http://schemas.openxmlformats.org/officeDocument/2006/relationships/hyperlink" Target="https://dl.acm.org/doi/pdf/10.1145/2330601.2330636" TargetMode="Externa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268401214001066" TargetMode="External"/><Relationship Id="rId2" Type="http://schemas.openxmlformats.org/officeDocument/2006/relationships/hyperlink" Target="https://dl.acm.org/doi/pdf/10.1145/2330601.2330636" TargetMode="Externa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modules/neighbors.html" TargetMode="Externa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268401214001066" TargetMode="External"/><Relationship Id="rId2" Type="http://schemas.openxmlformats.org/officeDocument/2006/relationships/hyperlink" Target="https://dl.acm.org/doi/pdf/10.1145/2330601.2330636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43335A3-4B8A-C4DA-27A9-747F968EB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Wednesday</a:t>
            </a:r>
          </a:p>
        </p:txBody>
      </p:sp>
    </p:spTree>
    <p:extLst>
      <p:ext uri="{BB962C8B-B14F-4D97-AF65-F5344CB8AC3E}">
        <p14:creationId xmlns:p14="http://schemas.microsoft.com/office/powerpoint/2010/main" val="2151609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3AA7-5986-41E0-A258-3CDF137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Toy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BFD-94C1-4998-B556-77C9586AF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705910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 and X</a:t>
            </a:r>
            <a:r>
              <a:rPr lang="en-US" baseline="-25000" dirty="0"/>
              <a:t>2</a:t>
            </a:r>
            <a:r>
              <a:rPr lang="en-US" dirty="0"/>
              <a:t> are our features X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The Shape (Star or Heart) is our outcome Y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Is this going to be easy to feed into Python?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3E2C-138F-4CC4-A5A9-D1B86983C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B5BFF-9C29-4F83-95AA-BF2433EF3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B4635D7D-13E5-4643-82A6-270B276B11C5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5CE26F7-EDB3-4621-9045-7F2D8C2564D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0A9740E-6A34-4A5C-ADA9-9C8DA3E48BC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7E49734-7EE6-40DB-B201-65A9865DD4C0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7D45959-DD81-4F49-82D9-75BA977331A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0AF05807-0966-4538-B285-D50A293890A1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E39FC31D-B30B-4343-AAF4-84CA4D72D550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D9171AB-4E1C-4BED-991A-A59462E0AF00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64C72853-A97B-40A6-B2A5-118E8C24FBB1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2A9CEC-A7BA-4E90-B510-7A05EC53F5AF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85AB0C8D-423C-4741-8FDC-3BB28B6421E7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1B1C7073-951B-4AF8-A8A2-B9F0B5AB2D7C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0196214C-F0B1-47C6-B566-C68C8EF0B728}"/>
              </a:ext>
            </a:extLst>
          </p:cNvPr>
          <p:cNvSpPr/>
          <p:nvPr/>
        </p:nvSpPr>
        <p:spPr>
          <a:xfrm>
            <a:off x="5471658" y="2849904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56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3AA7-5986-41E0-A258-3CDF137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Toy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BFD-94C1-4998-B556-77C9586AF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705910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Represent your data in a Table (/ Data Frame / etc.)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3E2C-138F-4CC4-A5A9-D1B86983C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B5BFF-9C29-4F83-95AA-BF2433EF3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B4635D7D-13E5-4643-82A6-270B276B11C5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5CE26F7-EDB3-4621-9045-7F2D8C2564D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0A9740E-6A34-4A5C-ADA9-9C8DA3E48BC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7E49734-7EE6-40DB-B201-65A9865DD4C0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7D45959-DD81-4F49-82D9-75BA977331A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0AF05807-0966-4538-B285-D50A293890A1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E39FC31D-B30B-4343-AAF4-84CA4D72D550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D9171AB-4E1C-4BED-991A-A59462E0AF00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64C72853-A97B-40A6-B2A5-118E8C24FBB1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2A9CEC-A7BA-4E90-B510-7A05EC53F5AF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85AB0C8D-423C-4741-8FDC-3BB28B6421E7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1B1C7073-951B-4AF8-A8A2-B9F0B5AB2D7C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0196214C-F0B1-47C6-B566-C68C8EF0B728}"/>
              </a:ext>
            </a:extLst>
          </p:cNvPr>
          <p:cNvSpPr/>
          <p:nvPr/>
        </p:nvSpPr>
        <p:spPr>
          <a:xfrm>
            <a:off x="5471658" y="2849904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12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3AA7-5986-41E0-A258-3CDF137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Toy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BFD-94C1-4998-B556-77C9586AF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2146207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features = [</a:t>
            </a:r>
          </a:p>
          <a:p>
            <a:pPr marL="114300" indent="0">
              <a:buNone/>
            </a:pPr>
            <a:r>
              <a:rPr lang="en-US" dirty="0"/>
              <a:t>[0,2],</a:t>
            </a:r>
          </a:p>
          <a:p>
            <a:pPr marL="114300" indent="0">
              <a:buNone/>
            </a:pPr>
            <a:r>
              <a:rPr lang="en-US" dirty="0"/>
              <a:t>[0,3],</a:t>
            </a:r>
          </a:p>
          <a:p>
            <a:pPr marL="114300" indent="0">
              <a:buNone/>
            </a:pPr>
            <a:r>
              <a:rPr lang="en-US" dirty="0"/>
              <a:t>[1,4],</a:t>
            </a:r>
          </a:p>
          <a:p>
            <a:pPr marL="114300" indent="0">
              <a:buNone/>
            </a:pPr>
            <a:r>
              <a:rPr lang="en-US" dirty="0"/>
              <a:t>[2,0],</a:t>
            </a:r>
          </a:p>
          <a:p>
            <a:pPr marL="114300" indent="0">
              <a:buNone/>
            </a:pPr>
            <a:r>
              <a:rPr lang="en-US" dirty="0"/>
              <a:t>…</a:t>
            </a:r>
          </a:p>
          <a:p>
            <a:pPr marL="114300" indent="0">
              <a:buNone/>
            </a:pPr>
            <a:r>
              <a:rPr lang="en-US" dirty="0"/>
              <a:t>[6,0]</a:t>
            </a:r>
          </a:p>
          <a:p>
            <a:pPr marL="114300" indent="0">
              <a:buNone/>
            </a:pPr>
            <a:r>
              <a:rPr lang="en-US" dirty="0"/>
              <a:t>]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3E2C-138F-4CC4-A5A9-D1B86983C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B5BFF-9C29-4F83-95AA-BF2433EF3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B4635D7D-13E5-4643-82A6-270B276B11C5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5CE26F7-EDB3-4621-9045-7F2D8C2564D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0A9740E-6A34-4A5C-ADA9-9C8DA3E48BC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7E49734-7EE6-40DB-B201-65A9865DD4C0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7D45959-DD81-4F49-82D9-75BA977331A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0AF05807-0966-4538-B285-D50A293890A1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E39FC31D-B30B-4343-AAF4-84CA4D72D550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D9171AB-4E1C-4BED-991A-A59462E0AF00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64C72853-A97B-40A6-B2A5-118E8C24FBB1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2A9CEC-A7BA-4E90-B510-7A05EC53F5AF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85AB0C8D-423C-4741-8FDC-3BB28B6421E7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1B1C7073-951B-4AF8-A8A2-B9F0B5AB2D7C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0196214C-F0B1-47C6-B566-C68C8EF0B728}"/>
              </a:ext>
            </a:extLst>
          </p:cNvPr>
          <p:cNvSpPr/>
          <p:nvPr/>
        </p:nvSpPr>
        <p:spPr>
          <a:xfrm>
            <a:off x="5471658" y="2849904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AF871AE-CE3E-1144-562B-F5D33EA949DE}"/>
              </a:ext>
            </a:extLst>
          </p:cNvPr>
          <p:cNvSpPr txBox="1">
            <a:spLocks/>
          </p:cNvSpPr>
          <p:nvPr/>
        </p:nvSpPr>
        <p:spPr>
          <a:xfrm>
            <a:off x="2753500" y="1152475"/>
            <a:ext cx="2146207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etrona"/>
              <a:buChar char="●"/>
              <a:defRPr sz="1800" b="0" i="0" u="none" strike="noStrike" cap="none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○"/>
              <a:defRPr sz="1400" b="0" i="0" u="none" strike="noStrike" cap="none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■"/>
              <a:defRPr sz="1400" b="0" i="0" u="none" strike="noStrike" cap="none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●"/>
              <a:defRPr sz="1400" b="0" i="0" u="none" strike="noStrike" cap="none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○"/>
              <a:defRPr sz="1400" b="0" i="0" u="none" strike="noStrike" cap="none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■"/>
              <a:defRPr sz="1400" b="0" i="0" u="none" strike="noStrike" cap="none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●"/>
              <a:defRPr sz="1400" b="0" i="0" u="none" strike="noStrike" cap="none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etrona"/>
              <a:buChar char="○"/>
              <a:defRPr sz="1400" b="0" i="0" u="none" strike="noStrike" cap="none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etrona"/>
              <a:buChar char="■"/>
              <a:defRPr sz="1400" b="0" i="0" u="none" strike="noStrike" cap="none">
                <a:solidFill>
                  <a:schemeClr val="dk1"/>
                </a:solidFill>
                <a:latin typeface="Petrona"/>
                <a:ea typeface="Petrona"/>
                <a:cs typeface="Petrona"/>
                <a:sym typeface="Petrona"/>
              </a:defRPr>
            </a:lvl9pPr>
          </a:lstStyle>
          <a:p>
            <a:pPr marL="114300" indent="0">
              <a:buFont typeface="Petrona"/>
              <a:buNone/>
            </a:pPr>
            <a:r>
              <a:rPr lang="en-US" dirty="0"/>
              <a:t>labels = [</a:t>
            </a:r>
          </a:p>
          <a:p>
            <a:pPr marL="114300" indent="0">
              <a:buFont typeface="Petrona"/>
              <a:buNone/>
            </a:pPr>
            <a:r>
              <a:rPr lang="en-US" dirty="0"/>
              <a:t>star,</a:t>
            </a:r>
          </a:p>
          <a:p>
            <a:pPr marL="114300" indent="0">
              <a:buFont typeface="Petrona"/>
              <a:buNone/>
            </a:pPr>
            <a:r>
              <a:rPr lang="en-US" dirty="0"/>
              <a:t>star,</a:t>
            </a:r>
          </a:p>
          <a:p>
            <a:pPr marL="114300" indent="0">
              <a:buFont typeface="Petrona"/>
              <a:buNone/>
            </a:pPr>
            <a:r>
              <a:rPr lang="en-US" dirty="0"/>
              <a:t>heart,</a:t>
            </a:r>
          </a:p>
          <a:p>
            <a:pPr marL="114300" indent="0">
              <a:buFont typeface="Petrona"/>
              <a:buNone/>
            </a:pPr>
            <a:r>
              <a:rPr lang="en-US" dirty="0"/>
              <a:t>heart,</a:t>
            </a:r>
          </a:p>
          <a:p>
            <a:pPr marL="114300" indent="0">
              <a:buFont typeface="Petrona"/>
              <a:buNone/>
            </a:pPr>
            <a:r>
              <a:rPr lang="en-US" dirty="0"/>
              <a:t>…</a:t>
            </a:r>
          </a:p>
          <a:p>
            <a:pPr marL="114300" indent="0">
              <a:buFont typeface="Petrona"/>
              <a:buNone/>
            </a:pPr>
            <a:r>
              <a:rPr lang="en-US" dirty="0"/>
              <a:t>heart</a:t>
            </a:r>
          </a:p>
          <a:p>
            <a:pPr marL="114300" indent="0">
              <a:buFont typeface="Petrona"/>
              <a:buNone/>
            </a:pPr>
            <a:r>
              <a:rPr lang="en-US" dirty="0"/>
              <a:t>]</a:t>
            </a:r>
          </a:p>
          <a:p>
            <a:pPr marL="114300" indent="0">
              <a:buFont typeface="Petrona"/>
              <a:buNone/>
            </a:pPr>
            <a:endParaRPr lang="en-US" dirty="0"/>
          </a:p>
          <a:p>
            <a:pPr marL="114300" indent="0">
              <a:buFont typeface="Petrona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624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2C14-60A5-4873-B3E9-A0D82EBD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– College Admission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C7129-B922-4696-B5B5-8DC7B584A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What are you going to predict for this case with K = 1, using Manhattan distance?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5C5B1AF-116F-470D-8755-A35D554BC05B}"/>
              </a:ext>
            </a:extLst>
          </p:cNvPr>
          <p:cNvGraphicFramePr>
            <a:graphicFrameLocks noGrp="1"/>
          </p:cNvGraphicFramePr>
          <p:nvPr/>
        </p:nvGraphicFramePr>
        <p:xfrm>
          <a:off x="2081560" y="2343835"/>
          <a:ext cx="4876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1289507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09060831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94198699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216435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Student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44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9550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1450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3109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055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730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9644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720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9610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862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2C14-60A5-4873-B3E9-A0D82EBD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– College Admission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C7129-B922-4696-B5B5-8DC7B584A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What are you going to predict for this NEW case with K = 1, using Manhattan distance?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5C5B1AF-116F-470D-8755-A35D554BC05B}"/>
              </a:ext>
            </a:extLst>
          </p:cNvPr>
          <p:cNvGraphicFramePr>
            <a:graphicFrameLocks noGrp="1"/>
          </p:cNvGraphicFramePr>
          <p:nvPr/>
        </p:nvGraphicFramePr>
        <p:xfrm>
          <a:off x="2081560" y="2343835"/>
          <a:ext cx="4876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1289507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09060831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94198699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216435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Student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44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9550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1450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3109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1180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055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730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9644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9610246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5DD918E-8011-A227-1919-F7EB6C217702}"/>
                  </a:ext>
                </a:extLst>
              </p14:cNvPr>
              <p14:cNvContentPartPr/>
              <p14:nvPr/>
            </p14:nvContentPartPr>
            <p14:xfrm>
              <a:off x="4776480" y="4187520"/>
              <a:ext cx="692280" cy="3142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5DD918E-8011-A227-1919-F7EB6C21770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67120" y="4178160"/>
                <a:ext cx="711000" cy="33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8558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2C14-60A5-4873-B3E9-A0D82EBD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– College Admission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C7129-B922-4696-B5B5-8DC7B584A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The X</a:t>
            </a:r>
            <a:r>
              <a:rPr lang="en-US" baseline="-25000" dirty="0"/>
              <a:t>1</a:t>
            </a:r>
            <a:r>
              <a:rPr lang="en-US" dirty="0"/>
              <a:t> feature is overpowering the X</a:t>
            </a:r>
            <a:r>
              <a:rPr lang="en-US" baseline="-25000" dirty="0"/>
              <a:t>2</a:t>
            </a:r>
            <a:r>
              <a:rPr lang="en-US" dirty="0"/>
              <a:t> feature!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5C5B1AF-116F-470D-8755-A35D554BC05B}"/>
              </a:ext>
            </a:extLst>
          </p:cNvPr>
          <p:cNvGraphicFramePr>
            <a:graphicFrameLocks noGrp="1"/>
          </p:cNvGraphicFramePr>
          <p:nvPr/>
        </p:nvGraphicFramePr>
        <p:xfrm>
          <a:off x="2081560" y="2343835"/>
          <a:ext cx="4876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1289507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09060831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94198699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216435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Student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44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9550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1450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3109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1180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055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730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9644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9610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3448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Euclidian Distance – N-Dimensional Vector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Euclidian Distance: ||x</a:t>
            </a:r>
            <a:r>
              <a:rPr lang="en-US" baseline="-25000" dirty="0"/>
              <a:t>i</a:t>
            </a:r>
            <a:r>
              <a:rPr lang="en-US" dirty="0"/>
              <a:t> – x||</a:t>
            </a:r>
            <a:r>
              <a:rPr lang="en-US" baseline="30000" dirty="0"/>
              <a:t>2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D3AE3B-4F00-4E97-A3C2-018D7BFD3541}"/>
              </a:ext>
            </a:extLst>
          </p:cNvPr>
          <p:cNvGraphicFramePr>
            <a:graphicFrameLocks noGrp="1"/>
          </p:cNvGraphicFramePr>
          <p:nvPr/>
        </p:nvGraphicFramePr>
        <p:xfrm>
          <a:off x="1150925" y="1856486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35213957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6980212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036807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55711649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523699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94998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5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9832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9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9421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0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9321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5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648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025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Euclidian Distance – N-Dimensional Vector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Euclidian Distance: ||x</a:t>
            </a:r>
            <a:r>
              <a:rPr lang="en-US" baseline="-25000" dirty="0"/>
              <a:t>i</a:t>
            </a:r>
            <a:r>
              <a:rPr lang="en-US" dirty="0"/>
              <a:t> – x||</a:t>
            </a:r>
            <a:r>
              <a:rPr lang="en-US" baseline="30000" dirty="0"/>
              <a:t>2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D3AE3B-4F00-4E97-A3C2-018D7BFD3541}"/>
              </a:ext>
            </a:extLst>
          </p:cNvPr>
          <p:cNvGraphicFramePr>
            <a:graphicFrameLocks noGrp="1"/>
          </p:cNvGraphicFramePr>
          <p:nvPr/>
        </p:nvGraphicFramePr>
        <p:xfrm>
          <a:off x="1150925" y="1856486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35213957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6980212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036807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55711649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523699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94998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5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9832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9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9421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0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9321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5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9830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648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7222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Euclidian Distance – N-Dimensional Vector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Euclidian Distance: ||x</a:t>
            </a:r>
            <a:r>
              <a:rPr lang="en-US" baseline="-25000" dirty="0"/>
              <a:t>i</a:t>
            </a:r>
            <a:r>
              <a:rPr lang="en-US" dirty="0"/>
              <a:t> – x||</a:t>
            </a:r>
            <a:r>
              <a:rPr lang="en-US" baseline="30000" dirty="0"/>
              <a:t>2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D3AE3B-4F00-4E97-A3C2-018D7BFD3541}"/>
              </a:ext>
            </a:extLst>
          </p:cNvPr>
          <p:cNvGraphicFramePr>
            <a:graphicFrameLocks noGrp="1"/>
          </p:cNvGraphicFramePr>
          <p:nvPr/>
        </p:nvGraphicFramePr>
        <p:xfrm>
          <a:off x="1326490" y="1732128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6396">
                  <a:extLst>
                    <a:ext uri="{9D8B030D-6E8A-4147-A177-3AD203B41FA5}">
                      <a16:colId xmlns:a16="http://schemas.microsoft.com/office/drawing/2014/main" val="1352139578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1269802120"/>
                    </a:ext>
                  </a:extLst>
                </a:gridCol>
                <a:gridCol w="1075335">
                  <a:extLst>
                    <a:ext uri="{9D8B030D-6E8A-4147-A177-3AD203B41FA5}">
                      <a16:colId xmlns:a16="http://schemas.microsoft.com/office/drawing/2014/main" val="1203680706"/>
                    </a:ext>
                  </a:extLst>
                </a:gridCol>
                <a:gridCol w="746150">
                  <a:extLst>
                    <a:ext uri="{9D8B030D-6E8A-4147-A177-3AD203B41FA5}">
                      <a16:colId xmlns:a16="http://schemas.microsoft.com/office/drawing/2014/main" val="2557116495"/>
                    </a:ext>
                  </a:extLst>
                </a:gridCol>
                <a:gridCol w="1089965">
                  <a:extLst>
                    <a:ext uri="{9D8B030D-6E8A-4147-A177-3AD203B41FA5}">
                      <a16:colId xmlns:a16="http://schemas.microsoft.com/office/drawing/2014/main" val="1252369997"/>
                    </a:ext>
                  </a:extLst>
                </a:gridCol>
                <a:gridCol w="1387450">
                  <a:extLst>
                    <a:ext uri="{9D8B030D-6E8A-4147-A177-3AD203B41FA5}">
                      <a16:colId xmlns:a16="http://schemas.microsoft.com/office/drawing/2014/main" val="2394998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5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9832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126.001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9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9421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171638.001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0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9321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259082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498281.0015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5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9830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648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5732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Euclidian Distance – N-Dimensional Vector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Euclidian Distance: ||x</a:t>
            </a:r>
            <a:r>
              <a:rPr lang="en-US" baseline="-25000" dirty="0"/>
              <a:t>i</a:t>
            </a:r>
            <a:r>
              <a:rPr lang="en-US" dirty="0"/>
              <a:t> – x||</a:t>
            </a:r>
            <a:r>
              <a:rPr lang="en-US" baseline="30000" dirty="0"/>
              <a:t>2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D3AE3B-4F00-4E97-A3C2-018D7BFD3541}"/>
              </a:ext>
            </a:extLst>
          </p:cNvPr>
          <p:cNvGraphicFramePr>
            <a:graphicFrameLocks noGrp="1"/>
          </p:cNvGraphicFramePr>
          <p:nvPr/>
        </p:nvGraphicFramePr>
        <p:xfrm>
          <a:off x="1326490" y="1732128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6396">
                  <a:extLst>
                    <a:ext uri="{9D8B030D-6E8A-4147-A177-3AD203B41FA5}">
                      <a16:colId xmlns:a16="http://schemas.microsoft.com/office/drawing/2014/main" val="1352139578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1269802120"/>
                    </a:ext>
                  </a:extLst>
                </a:gridCol>
                <a:gridCol w="1075335">
                  <a:extLst>
                    <a:ext uri="{9D8B030D-6E8A-4147-A177-3AD203B41FA5}">
                      <a16:colId xmlns:a16="http://schemas.microsoft.com/office/drawing/2014/main" val="1203680706"/>
                    </a:ext>
                  </a:extLst>
                </a:gridCol>
                <a:gridCol w="746150">
                  <a:extLst>
                    <a:ext uri="{9D8B030D-6E8A-4147-A177-3AD203B41FA5}">
                      <a16:colId xmlns:a16="http://schemas.microsoft.com/office/drawing/2014/main" val="2557116495"/>
                    </a:ext>
                  </a:extLst>
                </a:gridCol>
                <a:gridCol w="1089965">
                  <a:extLst>
                    <a:ext uri="{9D8B030D-6E8A-4147-A177-3AD203B41FA5}">
                      <a16:colId xmlns:a16="http://schemas.microsoft.com/office/drawing/2014/main" val="1252369997"/>
                    </a:ext>
                  </a:extLst>
                </a:gridCol>
                <a:gridCol w="1387450">
                  <a:extLst>
                    <a:ext uri="{9D8B030D-6E8A-4147-A177-3AD203B41FA5}">
                      <a16:colId xmlns:a16="http://schemas.microsoft.com/office/drawing/2014/main" val="2394998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5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9832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126.001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9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9421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171638.001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0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9321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259082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498281.0015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5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9830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Positive?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648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0197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25030D4-EBDA-4980-9192-65A68494E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Logistics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B2464A-C581-411C-B48A-4D6E1AADBF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Weekly Activity – Piazza Introduction</a:t>
            </a:r>
          </a:p>
          <a:p>
            <a:pPr lvl="1"/>
            <a:r>
              <a:rPr lang="en-US" dirty="0"/>
              <a:t>Due Wednesday, January 25 @ 11:15 AM (i.e. before class)</a:t>
            </a:r>
          </a:p>
          <a:p>
            <a:r>
              <a:rPr lang="en-US" dirty="0"/>
              <a:t>Weekly Activity – Syllabus Quiz</a:t>
            </a:r>
          </a:p>
          <a:p>
            <a:pPr lvl="1"/>
            <a:r>
              <a:rPr lang="en-US" dirty="0"/>
              <a:t>Due Monday, January 30 @ 11:15 AM</a:t>
            </a:r>
          </a:p>
          <a:p>
            <a:r>
              <a:rPr lang="en-US" dirty="0"/>
              <a:t>Problem Set 1 – releases today</a:t>
            </a:r>
          </a:p>
          <a:p>
            <a:pPr lvl="1"/>
            <a:r>
              <a:rPr lang="en-US" dirty="0"/>
              <a:t>Due Wednesday, February 8 @ 11:59 PM (i.e. as late as possible)</a:t>
            </a:r>
          </a:p>
          <a:p>
            <a:pPr lvl="1"/>
            <a:r>
              <a:rPr lang="en-US" dirty="0"/>
              <a:t>This will move if it is not released today.</a:t>
            </a:r>
          </a:p>
          <a:p>
            <a:r>
              <a:rPr lang="en-US" dirty="0"/>
              <a:t>Orienting yourself to the syllabus, calendar, weekly modules, etc.</a:t>
            </a:r>
          </a:p>
          <a:p>
            <a:r>
              <a:rPr lang="en-US" dirty="0"/>
              <a:t>It is add / drop day!</a:t>
            </a:r>
          </a:p>
        </p:txBody>
      </p:sp>
    </p:spTree>
    <p:extLst>
      <p:ext uri="{BB962C8B-B14F-4D97-AF65-F5344CB8AC3E}">
        <p14:creationId xmlns:p14="http://schemas.microsoft.com/office/powerpoint/2010/main" val="12485654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Min-Max Scaling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Transform X (Data) to X’ (Scaled Data)</a:t>
            </a:r>
          </a:p>
          <a:p>
            <a:pPr marL="114300" indent="0">
              <a:buNone/>
            </a:pPr>
            <a:r>
              <a:rPr lang="en-US" dirty="0"/>
              <a:t>For (x</a:t>
            </a:r>
            <a:r>
              <a:rPr lang="en-US" baseline="-25000" dirty="0"/>
              <a:t>i</a:t>
            </a:r>
            <a:r>
              <a:rPr lang="en-US" dirty="0"/>
              <a:t>) in X</a:t>
            </a:r>
          </a:p>
          <a:p>
            <a:pPr marL="114300" indent="0">
              <a:buNone/>
            </a:pPr>
            <a:r>
              <a:rPr lang="en-US" dirty="0"/>
              <a:t>	scale = max(x</a:t>
            </a:r>
            <a:r>
              <a:rPr lang="en-US" baseline="-25000" dirty="0"/>
              <a:t>i</a:t>
            </a:r>
            <a:r>
              <a:rPr lang="en-US" dirty="0"/>
              <a:t>) – min(x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low = min(x</a:t>
            </a:r>
            <a:r>
              <a:rPr lang="en-US" baseline="-25000" dirty="0"/>
              <a:t>i</a:t>
            </a:r>
            <a:r>
              <a:rPr lang="en-US" dirty="0"/>
              <a:t>) </a:t>
            </a:r>
          </a:p>
          <a:p>
            <a:pPr marL="114300" indent="0">
              <a:buNone/>
            </a:pPr>
            <a:r>
              <a:rPr lang="en-US" dirty="0"/>
              <a:t>	For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) in 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	</a:t>
            </a:r>
            <a:r>
              <a:rPr lang="en-US" dirty="0" err="1"/>
              <a:t>x’</a:t>
            </a:r>
            <a:r>
              <a:rPr lang="en-US" baseline="-25000" dirty="0" err="1"/>
              <a:t>i,j</a:t>
            </a:r>
            <a:r>
              <a:rPr lang="en-US" dirty="0"/>
              <a:t> =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 – low)/ scale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https://en.wikipedia.org/wiki/Feature_scaling</a:t>
            </a:r>
          </a:p>
        </p:txBody>
      </p:sp>
    </p:spTree>
    <p:extLst>
      <p:ext uri="{BB962C8B-B14F-4D97-AF65-F5344CB8AC3E}">
        <p14:creationId xmlns:p14="http://schemas.microsoft.com/office/powerpoint/2010/main" val="23668176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– N-Dimensional Vector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Euclidian Distance: ||x</a:t>
            </a:r>
            <a:r>
              <a:rPr lang="en-US" baseline="-25000" dirty="0"/>
              <a:t>i</a:t>
            </a:r>
            <a:r>
              <a:rPr lang="en-US" dirty="0"/>
              <a:t> – x||</a:t>
            </a:r>
            <a:r>
              <a:rPr lang="en-US" baseline="30000" dirty="0"/>
              <a:t>2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D3AE3B-4F00-4E97-A3C2-018D7BFD3541}"/>
              </a:ext>
            </a:extLst>
          </p:cNvPr>
          <p:cNvGraphicFramePr>
            <a:graphicFrameLocks noGrp="1"/>
          </p:cNvGraphicFramePr>
          <p:nvPr/>
        </p:nvGraphicFramePr>
        <p:xfrm>
          <a:off x="1326490" y="1732128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6396">
                  <a:extLst>
                    <a:ext uri="{9D8B030D-6E8A-4147-A177-3AD203B41FA5}">
                      <a16:colId xmlns:a16="http://schemas.microsoft.com/office/drawing/2014/main" val="1352139578"/>
                    </a:ext>
                  </a:extLst>
                </a:gridCol>
                <a:gridCol w="1060704">
                  <a:extLst>
                    <a:ext uri="{9D8B030D-6E8A-4147-A177-3AD203B41FA5}">
                      <a16:colId xmlns:a16="http://schemas.microsoft.com/office/drawing/2014/main" val="1269802120"/>
                    </a:ext>
                  </a:extLst>
                </a:gridCol>
                <a:gridCol w="929031">
                  <a:extLst>
                    <a:ext uri="{9D8B030D-6E8A-4147-A177-3AD203B41FA5}">
                      <a16:colId xmlns:a16="http://schemas.microsoft.com/office/drawing/2014/main" val="1203680706"/>
                    </a:ext>
                  </a:extLst>
                </a:gridCol>
                <a:gridCol w="892454">
                  <a:extLst>
                    <a:ext uri="{9D8B030D-6E8A-4147-A177-3AD203B41FA5}">
                      <a16:colId xmlns:a16="http://schemas.microsoft.com/office/drawing/2014/main" val="2557116495"/>
                    </a:ext>
                  </a:extLst>
                </a:gridCol>
                <a:gridCol w="1089965">
                  <a:extLst>
                    <a:ext uri="{9D8B030D-6E8A-4147-A177-3AD203B41FA5}">
                      <a16:colId xmlns:a16="http://schemas.microsoft.com/office/drawing/2014/main" val="1252369997"/>
                    </a:ext>
                  </a:extLst>
                </a:gridCol>
                <a:gridCol w="1387450">
                  <a:extLst>
                    <a:ext uri="{9D8B030D-6E8A-4147-A177-3AD203B41FA5}">
                      <a16:colId xmlns:a16="http://schemas.microsoft.com/office/drawing/2014/main" val="2394998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5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0.103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1.07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9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0.906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0.416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0.179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1.87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0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0.141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0.274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0.52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3.00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5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cap="none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0.129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0.997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648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9447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– Housing Market?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Euclidian Distance: ||x</a:t>
            </a:r>
            <a:r>
              <a:rPr lang="en-US" baseline="-25000" dirty="0"/>
              <a:t>i</a:t>
            </a:r>
            <a:r>
              <a:rPr lang="en-US" dirty="0"/>
              <a:t> – x||</a:t>
            </a:r>
            <a:r>
              <a:rPr lang="en-US" baseline="30000" dirty="0"/>
              <a:t>2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D3AE3B-4F00-4E97-A3C2-018D7BFD3541}"/>
              </a:ext>
            </a:extLst>
          </p:cNvPr>
          <p:cNvGraphicFramePr>
            <a:graphicFrameLocks noGrp="1"/>
          </p:cNvGraphicFramePr>
          <p:nvPr/>
        </p:nvGraphicFramePr>
        <p:xfrm>
          <a:off x="1150925" y="1856486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35213957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6980212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03680706"/>
                    </a:ext>
                  </a:extLst>
                </a:gridCol>
                <a:gridCol w="781953">
                  <a:extLst>
                    <a:ext uri="{9D8B030D-6E8A-4147-A177-3AD203B41FA5}">
                      <a16:colId xmlns:a16="http://schemas.microsoft.com/office/drawing/2014/main" val="2557116495"/>
                    </a:ext>
                  </a:extLst>
                </a:gridCol>
                <a:gridCol w="1250047">
                  <a:extLst>
                    <a:ext uri="{9D8B030D-6E8A-4147-A177-3AD203B41FA5}">
                      <a16:colId xmlns:a16="http://schemas.microsoft.com/office/drawing/2014/main" val="12523699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94998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# </a:t>
                      </a:r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Bedrms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Acres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Sq. Ft.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Radon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New Build?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5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9832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9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9421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0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9321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5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648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32979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2C14-60A5-4873-B3E9-A0D82EBD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– College Prediction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C7129-B922-4696-B5B5-8DC7B584A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5C5B1AF-116F-470D-8755-A35D554BC05B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1748155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1289507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09060831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94198699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17323327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216435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Student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ACT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GPA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Graduated?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44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1200 / 1600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26 / 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3.2 / 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9550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1450 / 1600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28 / 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3.5 / 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3109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1000 / 1600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20 / 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3.0 / 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055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730 / 1600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15 / 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2.0 / 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9644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720 / 1600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16 / 36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2.2 / 4.0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9610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0357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4A24-6E5B-AC59-14AE-3686A845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92C26-C20A-7BE8-3167-7D5DCC61BA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Transform X (Data) to X’ (Scaled Data)</a:t>
            </a:r>
          </a:p>
          <a:p>
            <a:pPr marL="114300" indent="0">
              <a:buNone/>
            </a:pPr>
            <a:r>
              <a:rPr lang="en-US" dirty="0"/>
              <a:t>For (x</a:t>
            </a:r>
            <a:r>
              <a:rPr lang="en-US" baseline="-25000" dirty="0"/>
              <a:t>i</a:t>
            </a:r>
            <a:r>
              <a:rPr lang="en-US" dirty="0"/>
              <a:t>) in X</a:t>
            </a:r>
          </a:p>
          <a:p>
            <a:pPr marL="114300" indent="0">
              <a:buNone/>
            </a:pPr>
            <a:r>
              <a:rPr lang="en-US" dirty="0"/>
              <a:t>	mean = avg 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dev = </a:t>
            </a:r>
            <a:r>
              <a:rPr lang="en-US" dirty="0" err="1"/>
              <a:t>stdev</a:t>
            </a:r>
            <a:r>
              <a:rPr lang="en-US" dirty="0"/>
              <a:t> 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For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) in 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	</a:t>
            </a:r>
            <a:r>
              <a:rPr lang="en-US" dirty="0" err="1"/>
              <a:t>x’</a:t>
            </a:r>
            <a:r>
              <a:rPr lang="en-US" baseline="-25000" dirty="0" err="1"/>
              <a:t>i,j</a:t>
            </a:r>
            <a:r>
              <a:rPr lang="en-US" dirty="0"/>
              <a:t> =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 – mean) / dev</a:t>
            </a:r>
          </a:p>
          <a:p>
            <a:endParaRPr lang="en-US" dirty="0"/>
          </a:p>
          <a:p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https://en.wikipedia.org/wiki/Feature_scaling</a:t>
            </a:r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14300" indent="0">
              <a:buNone/>
            </a:pPr>
            <a:r>
              <a:rPr lang="en-US" dirty="0"/>
              <a:t>https://en.wikipedia.org/wiki/Feature_scaling</a:t>
            </a:r>
          </a:p>
        </p:txBody>
      </p:sp>
    </p:spTree>
    <p:extLst>
      <p:ext uri="{BB962C8B-B14F-4D97-AF65-F5344CB8AC3E}">
        <p14:creationId xmlns:p14="http://schemas.microsoft.com/office/powerpoint/2010/main" val="20842963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Euclidian Distance – N-Dimensional Vector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Euclidian Distance: ||x</a:t>
            </a:r>
            <a:r>
              <a:rPr lang="en-US" baseline="-25000" dirty="0"/>
              <a:t>i</a:t>
            </a:r>
            <a:r>
              <a:rPr lang="en-US" dirty="0"/>
              <a:t> – x||</a:t>
            </a:r>
            <a:r>
              <a:rPr lang="en-US" baseline="30000" dirty="0"/>
              <a:t>2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D3AE3B-4F00-4E97-A3C2-018D7BFD3541}"/>
              </a:ext>
            </a:extLst>
          </p:cNvPr>
          <p:cNvGraphicFramePr>
            <a:graphicFrameLocks noGrp="1"/>
          </p:cNvGraphicFramePr>
          <p:nvPr/>
        </p:nvGraphicFramePr>
        <p:xfrm>
          <a:off x="1150925" y="1856486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35213957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6980212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036807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55711649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523699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94998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5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-1.30558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-0.9954294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1.368526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-0.4749171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9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0.7833494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0.7665950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-0.0151497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-0.3072993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0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-0.261116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-0.7208282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-0.351810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1.480624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0.7833494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0.9496625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-1.001566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-0.6984075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5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b="0" dirty="0">
                          <a:solidFill>
                            <a:srgbClr val="FF0000"/>
                          </a:solidFill>
                          <a:effectLst/>
                        </a:rPr>
                        <a:t>-0.2611164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b="0" dirty="0">
                          <a:solidFill>
                            <a:srgbClr val="FF0000"/>
                          </a:solidFill>
                          <a:effectLst/>
                        </a:rPr>
                        <a:t>-0.7437116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b="0" dirty="0">
                          <a:solidFill>
                            <a:srgbClr val="FF0000"/>
                          </a:solidFill>
                          <a:effectLst/>
                        </a:rPr>
                        <a:t>1.3617933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b="0" dirty="0">
                          <a:solidFill>
                            <a:srgbClr val="FF0000"/>
                          </a:solidFill>
                          <a:effectLst/>
                        </a:rPr>
                        <a:t>1.480624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648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19454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E069-3A97-4423-8BE1-67EB8697D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Note: Feature Scaling vs. Normalizing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88A7D-C6FF-4B99-AEB9-256D2634B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F0D22-7B5E-486C-B6D3-ECA4BAA12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816" y="1406095"/>
            <a:ext cx="4105184" cy="29697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AFB88E-DB45-4365-9F6F-44BDD9DE9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1" y="1406096"/>
            <a:ext cx="4105184" cy="289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521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60D6-B804-4976-82BD-D833A789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Analytics Cycle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B8467-AACC-41DF-8FA2-52A59ECC9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991025"/>
          </a:xfrm>
        </p:spPr>
        <p:txBody>
          <a:bodyPr/>
          <a:lstStyle/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r>
              <a:rPr lang="en-US" sz="1000" dirty="0"/>
              <a:t>Adapted from </a:t>
            </a:r>
            <a:r>
              <a:rPr lang="en-US" sz="1000" dirty="0" err="1"/>
              <a:t>Clow</a:t>
            </a:r>
            <a:r>
              <a:rPr lang="en-US" sz="1000" dirty="0"/>
              <a:t> 2012: </a:t>
            </a:r>
            <a:r>
              <a:rPr lang="en-US" sz="1000" dirty="0">
                <a:hlinkClick r:id="rId2"/>
              </a:rPr>
              <a:t>https://dl.acm.org/doi/pdf/10.1145/2330601.2330636</a:t>
            </a:r>
            <a:endParaRPr lang="en-US" sz="1000" dirty="0"/>
          </a:p>
          <a:p>
            <a:pPr marL="114297" indent="0">
              <a:buNone/>
            </a:pPr>
            <a:r>
              <a:rPr lang="en-US" sz="1000" dirty="0"/>
              <a:t>&amp; </a:t>
            </a:r>
            <a:r>
              <a:rPr lang="en-US" sz="1000" dirty="0" err="1"/>
              <a:t>Labrinidis</a:t>
            </a:r>
            <a:r>
              <a:rPr lang="en-US" sz="1000" dirty="0"/>
              <a:t> &amp; Jagadish, 2012 (as interpreted by </a:t>
            </a:r>
            <a:r>
              <a:rPr lang="en-US" sz="1000" dirty="0" err="1"/>
              <a:t>Gandomi</a:t>
            </a:r>
            <a:r>
              <a:rPr lang="en-US" sz="1000" dirty="0"/>
              <a:t> &amp; Haider, 2015): </a:t>
            </a:r>
            <a:r>
              <a:rPr lang="en-US" sz="1000" dirty="0">
                <a:hlinkClick r:id="rId3"/>
              </a:rPr>
              <a:t>https://www.sciencedirect.com/science/article/pii/S0268401214001066</a:t>
            </a:r>
            <a:endParaRPr lang="en-US" sz="1000" dirty="0"/>
          </a:p>
          <a:p>
            <a:pPr marL="114297" indent="0">
              <a:buNone/>
            </a:pPr>
            <a:endParaRPr lang="en-US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DE0257-BDFE-4575-B6B2-45475CAD132F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C357DD-50E7-4C79-A5ED-2B170F6A48A7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2D0FEF-213D-452D-8590-7E8B441084D5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2E0BA71C-4457-4D91-B017-0668C320BB0D}"/>
              </a:ext>
            </a:extLst>
          </p:cNvPr>
          <p:cNvSpPr/>
          <p:nvPr/>
        </p:nvSpPr>
        <p:spPr>
          <a:xfrm>
            <a:off x="3811150" y="1637850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Collecting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9" name="Google Shape;63;p14">
            <a:extLst>
              <a:ext uri="{FF2B5EF4-FFF2-40B4-BE49-F238E27FC236}">
                <a16:creationId xmlns:a16="http://schemas.microsoft.com/office/drawing/2014/main" id="{58C8BB1E-5741-4163-B6D6-F23F4E9EB7AE}"/>
              </a:ext>
            </a:extLst>
          </p:cNvPr>
          <p:cNvSpPr/>
          <p:nvPr/>
        </p:nvSpPr>
        <p:spPr>
          <a:xfrm>
            <a:off x="5577425" y="2216488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BF9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Cleaning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0" name="Google Shape;64;p14">
            <a:extLst>
              <a:ext uri="{FF2B5EF4-FFF2-40B4-BE49-F238E27FC236}">
                <a16:creationId xmlns:a16="http://schemas.microsoft.com/office/drawing/2014/main" id="{0CE11904-B2C0-41E9-86F5-F24A46BCB955}"/>
              </a:ext>
            </a:extLst>
          </p:cNvPr>
          <p:cNvSpPr/>
          <p:nvPr/>
        </p:nvSpPr>
        <p:spPr>
          <a:xfrm>
            <a:off x="4706225" y="2971025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274E1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Analyzing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1" name="Google Shape;65;p14">
            <a:extLst>
              <a:ext uri="{FF2B5EF4-FFF2-40B4-BE49-F238E27FC236}">
                <a16:creationId xmlns:a16="http://schemas.microsoft.com/office/drawing/2014/main" id="{36CDA348-E4CB-4AC3-AAEF-A347714A06B1}"/>
              </a:ext>
            </a:extLst>
          </p:cNvPr>
          <p:cNvSpPr/>
          <p:nvPr/>
        </p:nvSpPr>
        <p:spPr>
          <a:xfrm>
            <a:off x="3012975" y="2971025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Interpreting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2" name="Google Shape;66;p14">
            <a:extLst>
              <a:ext uri="{FF2B5EF4-FFF2-40B4-BE49-F238E27FC236}">
                <a16:creationId xmlns:a16="http://schemas.microsoft.com/office/drawing/2014/main" id="{3B3A19A8-E331-4158-A663-51BB87754B83}"/>
              </a:ext>
            </a:extLst>
          </p:cNvPr>
          <p:cNvSpPr/>
          <p:nvPr/>
        </p:nvSpPr>
        <p:spPr>
          <a:xfrm>
            <a:off x="2062738" y="2216488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741B4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Presenting</a:t>
            </a:r>
            <a:endParaRPr sz="1800" dirty="0">
              <a:solidFill>
                <a:srgbClr val="F3F3F3"/>
              </a:solidFill>
            </a:endParaRPr>
          </a:p>
        </p:txBody>
      </p:sp>
      <p:cxnSp>
        <p:nvCxnSpPr>
          <p:cNvPr id="13" name="Google Shape;67;p14">
            <a:extLst>
              <a:ext uri="{FF2B5EF4-FFF2-40B4-BE49-F238E27FC236}">
                <a16:creationId xmlns:a16="http://schemas.microsoft.com/office/drawing/2014/main" id="{DCE41B37-8DEE-4D82-BB11-B2D884E45670}"/>
              </a:ext>
            </a:extLst>
          </p:cNvPr>
          <p:cNvCxnSpPr>
            <a:stCxn id="8" idx="3"/>
            <a:endCxn id="9" idx="0"/>
          </p:cNvCxnSpPr>
          <p:nvPr/>
        </p:nvCxnSpPr>
        <p:spPr>
          <a:xfrm>
            <a:off x="5298550" y="1875450"/>
            <a:ext cx="1022700" cy="3411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68;p14">
            <a:extLst>
              <a:ext uri="{FF2B5EF4-FFF2-40B4-BE49-F238E27FC236}">
                <a16:creationId xmlns:a16="http://schemas.microsoft.com/office/drawing/2014/main" id="{7A688AB4-2BD8-441A-8249-DC91F7069A16}"/>
              </a:ext>
            </a:extLst>
          </p:cNvPr>
          <p:cNvCxnSpPr>
            <a:stCxn id="9" idx="2"/>
            <a:endCxn id="10" idx="3"/>
          </p:cNvCxnSpPr>
          <p:nvPr/>
        </p:nvCxnSpPr>
        <p:spPr>
          <a:xfrm rot="5400000">
            <a:off x="5998925" y="2886388"/>
            <a:ext cx="516900" cy="1275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69;p14">
            <a:extLst>
              <a:ext uri="{FF2B5EF4-FFF2-40B4-BE49-F238E27FC236}">
                <a16:creationId xmlns:a16="http://schemas.microsoft.com/office/drawing/2014/main" id="{AB3A8ECA-C69B-4EFF-83E0-D957FD11A016}"/>
              </a:ext>
            </a:extLst>
          </p:cNvPr>
          <p:cNvCxnSpPr>
            <a:stCxn id="10" idx="1"/>
            <a:endCxn id="11" idx="3"/>
          </p:cNvCxnSpPr>
          <p:nvPr/>
        </p:nvCxnSpPr>
        <p:spPr>
          <a:xfrm flipH="1">
            <a:off x="4500425" y="3208625"/>
            <a:ext cx="205800" cy="600"/>
          </a:xfrm>
          <a:prstGeom prst="curved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70;p14">
            <a:extLst>
              <a:ext uri="{FF2B5EF4-FFF2-40B4-BE49-F238E27FC236}">
                <a16:creationId xmlns:a16="http://schemas.microsoft.com/office/drawing/2014/main" id="{8E679399-328E-4380-B19C-FC1211E485E2}"/>
              </a:ext>
            </a:extLst>
          </p:cNvPr>
          <p:cNvCxnSpPr>
            <a:stCxn id="11" idx="1"/>
            <a:endCxn id="12" idx="2"/>
          </p:cNvCxnSpPr>
          <p:nvPr/>
        </p:nvCxnSpPr>
        <p:spPr>
          <a:xfrm rot="10800000">
            <a:off x="2806575" y="2691725"/>
            <a:ext cx="206400" cy="516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" name="Google Shape;71;p14">
            <a:extLst>
              <a:ext uri="{FF2B5EF4-FFF2-40B4-BE49-F238E27FC236}">
                <a16:creationId xmlns:a16="http://schemas.microsoft.com/office/drawing/2014/main" id="{F71AC1D1-B000-4C1E-A845-2F146F0CCF5D}"/>
              </a:ext>
            </a:extLst>
          </p:cNvPr>
          <p:cNvCxnSpPr>
            <a:stCxn id="12" idx="0"/>
            <a:endCxn id="8" idx="1"/>
          </p:cNvCxnSpPr>
          <p:nvPr/>
        </p:nvCxnSpPr>
        <p:spPr>
          <a:xfrm rot="-5400000">
            <a:off x="3138238" y="1543588"/>
            <a:ext cx="341100" cy="10047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4587506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988AE-69A8-4C90-993C-8CAADF610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the Nearest Neighbors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1CFCF-F8E8-497A-99AA-92E6B6A61C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Classification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Our objective – Predicting a class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i="1" dirty="0"/>
              <a:t>Did we get it right?</a:t>
            </a:r>
          </a:p>
          <a:p>
            <a:pPr marL="114300" indent="0">
              <a:buNone/>
            </a:pPr>
            <a:r>
              <a:rPr lang="en-US" i="1" dirty="0"/>
              <a:t>How do we know we got it right?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64DCF-A5B7-4500-875D-EAF841B38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979692-F4C6-4616-8EDA-B2370604C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9424A500-6082-449C-813A-BB823467048A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AF086C33-37FE-4E33-8B04-BC498389062B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58EEBA7A-0E2A-44AF-8646-19AAC75846DA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F1E5DADA-9F64-4113-8C79-75D2F8C505E1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D3162AD4-6C0F-46E7-89E9-D0804E40DC3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33D15E6F-BAB6-4482-8A82-A417D840E9FD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5B3DB574-0093-4010-A4DE-4B84EBD82C7E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C570613-D1B1-4CF6-A2D0-602436B9CD1F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89E7E48E-C8BD-4045-86E9-54154B02C14F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BA5F68-D319-4AA4-BD68-FDC126D43FBA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125D53E5-ADE5-4880-8587-99FFD0FD3C53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65EC917C-0433-48B5-9DB6-74D764270086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ction Button: Help 1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6488F96A-3644-49FF-ADBB-D0F42ABA797A}"/>
              </a:ext>
            </a:extLst>
          </p:cNvPr>
          <p:cNvSpPr/>
          <p:nvPr/>
        </p:nvSpPr>
        <p:spPr>
          <a:xfrm>
            <a:off x="5397316" y="2791054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374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3AA7-5986-41E0-A258-3CDF137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if it works?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BFD-94C1-4998-B556-77C9586AF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705910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Classify ones we already know the answer to!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3E2C-138F-4CC4-A5A9-D1B86983C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B5BFF-9C29-4F83-95AA-BF2433EF3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B4635D7D-13E5-4643-82A6-270B276B11C5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5CE26F7-EDB3-4621-9045-7F2D8C2564D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0A9740E-6A34-4A5C-ADA9-9C8DA3E48BC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7E49734-7EE6-40DB-B201-65A9865DD4C0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7D45959-DD81-4F49-82D9-75BA977331A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0AF05807-0966-4538-B285-D50A293890A1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E39FC31D-B30B-4343-AAF4-84CA4D72D550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D9171AB-4E1C-4BED-991A-A59462E0AF00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64C72853-A97B-40A6-B2A5-118E8C24FBB1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2A9CEC-A7BA-4E90-B510-7A05EC53F5AF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85AB0C8D-423C-4741-8FDC-3BB28B6421E7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1B1C7073-951B-4AF8-A8A2-B9F0B5AB2D7C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0196214C-F0B1-47C6-B566-C68C8EF0B728}"/>
              </a:ext>
            </a:extLst>
          </p:cNvPr>
          <p:cNvSpPr/>
          <p:nvPr/>
        </p:nvSpPr>
        <p:spPr>
          <a:xfrm>
            <a:off x="5471658" y="2849904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079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988AE-69A8-4C90-993C-8CAADF610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1CFCF-F8E8-497A-99AA-92E6B6A6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683848" cy="3416400"/>
          </a:xfrm>
        </p:spPr>
        <p:txBody>
          <a:bodyPr/>
          <a:lstStyle/>
          <a:p>
            <a:pPr marL="1143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5FED03-DE3A-41B6-8680-4F9979AD3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548" y="1114840"/>
            <a:ext cx="3851748" cy="3941692"/>
          </a:xfrm>
          <a:prstGeom prst="rect">
            <a:avLst/>
          </a:prstGeom>
        </p:spPr>
      </p:pic>
      <p:sp>
        <p:nvSpPr>
          <p:cNvPr id="7" name="Star: 5 Points 6">
            <a:extLst>
              <a:ext uri="{FF2B5EF4-FFF2-40B4-BE49-F238E27FC236}">
                <a16:creationId xmlns:a16="http://schemas.microsoft.com/office/drawing/2014/main" id="{2423F66E-A857-402C-A0CC-4DE61F4C3B1E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D3DF89B3-020C-4FA0-8F10-FFB60E4C283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DA5EEEDF-302A-4A4C-8B69-265E7E259B8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92830914-AC9E-4D74-819E-9D4A2D8C5FC3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F1857E16-BD50-4DA9-B000-5527F01A8A65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617B0BA8-33BB-4952-AB3F-A9514330F833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C1A66916-80BA-43CD-8715-01A28095DDF1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B9B23804-A66B-424A-A81B-8784FF6416AD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E877EBC8-4B9D-4B4D-AC64-865885FE66FC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2A250858-5887-44FE-81A4-41F5FAA4BE63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91DD26C9-B3DB-4082-9363-1BD396E3C2E1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art 17">
            <a:extLst>
              <a:ext uri="{FF2B5EF4-FFF2-40B4-BE49-F238E27FC236}">
                <a16:creationId xmlns:a16="http://schemas.microsoft.com/office/drawing/2014/main" id="{45F8D12C-C458-4E6E-AADC-D4398E23E712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ction Button: Help 1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E96F4267-1CA8-412C-AB53-2C006362C9BA}"/>
              </a:ext>
            </a:extLst>
          </p:cNvPr>
          <p:cNvSpPr/>
          <p:nvPr/>
        </p:nvSpPr>
        <p:spPr>
          <a:xfrm>
            <a:off x="6921422" y="2758583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702388-0C92-5E3C-4AF3-3E27B9D1A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1152475"/>
            <a:ext cx="3851748" cy="3941692"/>
          </a:xfrm>
          <a:prstGeom prst="rect">
            <a:avLst/>
          </a:prstGeom>
        </p:spPr>
      </p:pic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A135B71-C766-1855-31FE-45D40A547EE6}"/>
              </a:ext>
            </a:extLst>
          </p:cNvPr>
          <p:cNvSpPr/>
          <p:nvPr/>
        </p:nvSpPr>
        <p:spPr>
          <a:xfrm>
            <a:off x="2237574" y="2796218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E8D5D0C-F80E-BFC8-DD7C-EACE1C500B06}"/>
              </a:ext>
            </a:extLst>
          </p:cNvPr>
          <p:cNvSpPr/>
          <p:nvPr/>
        </p:nvSpPr>
        <p:spPr>
          <a:xfrm>
            <a:off x="641616" y="3263637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-2.1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FC8F2D0-96E6-433A-9EA5-D003ACF9ADFB}"/>
              </a:ext>
            </a:extLst>
          </p:cNvPr>
          <p:cNvSpPr/>
          <p:nvPr/>
        </p:nvSpPr>
        <p:spPr>
          <a:xfrm>
            <a:off x="1627949" y="4178569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-1.5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294939D-0E78-FF0A-FB39-2EB8CEED733A}"/>
              </a:ext>
            </a:extLst>
          </p:cNvPr>
          <p:cNvSpPr/>
          <p:nvPr/>
        </p:nvSpPr>
        <p:spPr>
          <a:xfrm>
            <a:off x="2178011" y="3263637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-0.1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E783CCC-1791-501D-B45F-92759D625F5C}"/>
              </a:ext>
            </a:extLst>
          </p:cNvPr>
          <p:cNvSpPr/>
          <p:nvPr/>
        </p:nvSpPr>
        <p:spPr>
          <a:xfrm>
            <a:off x="2631287" y="3263636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0.2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84D4B82-2978-2C9E-0FA8-30FC3831540E}"/>
              </a:ext>
            </a:extLst>
          </p:cNvPr>
          <p:cNvSpPr/>
          <p:nvPr/>
        </p:nvSpPr>
        <p:spPr>
          <a:xfrm>
            <a:off x="3170729" y="3263636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0.6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C573512-00BD-ECC1-5C04-48C2F15AD7EB}"/>
              </a:ext>
            </a:extLst>
          </p:cNvPr>
          <p:cNvSpPr/>
          <p:nvPr/>
        </p:nvSpPr>
        <p:spPr>
          <a:xfrm>
            <a:off x="2653233" y="3766742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-0.5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0EA6ECC-3DFE-6D51-F527-D785904675C9}"/>
              </a:ext>
            </a:extLst>
          </p:cNvPr>
          <p:cNvSpPr/>
          <p:nvPr/>
        </p:nvSpPr>
        <p:spPr>
          <a:xfrm>
            <a:off x="3695332" y="4289883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-0.6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3F0025-447F-87CF-5455-6E13A3EAE952}"/>
              </a:ext>
            </a:extLst>
          </p:cNvPr>
          <p:cNvSpPr/>
          <p:nvPr/>
        </p:nvSpPr>
        <p:spPr>
          <a:xfrm>
            <a:off x="1174139" y="2267551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0.4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71C4157-6D04-5D98-C59C-96DBF9DDCEDA}"/>
              </a:ext>
            </a:extLst>
          </p:cNvPr>
          <p:cNvSpPr/>
          <p:nvPr/>
        </p:nvSpPr>
        <p:spPr>
          <a:xfrm>
            <a:off x="1627949" y="1711596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0.8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AE337AB-AD4E-4A39-AF25-7A919417CED6}"/>
              </a:ext>
            </a:extLst>
          </p:cNvPr>
          <p:cNvSpPr/>
          <p:nvPr/>
        </p:nvSpPr>
        <p:spPr>
          <a:xfrm>
            <a:off x="1627949" y="2267551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0.6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B1DB31A-B06C-36B2-A9B1-D6BDC3D6D70F}"/>
              </a:ext>
            </a:extLst>
          </p:cNvPr>
          <p:cNvSpPr/>
          <p:nvPr/>
        </p:nvSpPr>
        <p:spPr>
          <a:xfrm>
            <a:off x="2653232" y="2236495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1.2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C49DB0-B0EF-23AB-D47B-17E665039DF6}"/>
              </a:ext>
            </a:extLst>
          </p:cNvPr>
          <p:cNvSpPr/>
          <p:nvPr/>
        </p:nvSpPr>
        <p:spPr>
          <a:xfrm>
            <a:off x="3167311" y="1761828"/>
            <a:ext cx="446227" cy="446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1.7</a:t>
            </a:r>
          </a:p>
        </p:txBody>
      </p:sp>
    </p:spTree>
    <p:extLst>
      <p:ext uri="{BB962C8B-B14F-4D97-AF65-F5344CB8AC3E}">
        <p14:creationId xmlns:p14="http://schemas.microsoft.com/office/powerpoint/2010/main" val="3854821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3AA7-5986-41E0-A258-3CDF137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BFD-94C1-4998-B556-77C9586AF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705910" cy="3416400"/>
          </a:xfrm>
        </p:spPr>
        <p:txBody>
          <a:bodyPr/>
          <a:lstStyle/>
          <a:p>
            <a:pPr marL="11430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3E2C-138F-4CC4-A5A9-D1B86983C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B5BFF-9C29-4F83-95AA-BF2433EF3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B4635D7D-13E5-4643-82A6-270B276B11C5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5CE26F7-EDB3-4621-9045-7F2D8C2564D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0A9740E-6A34-4A5C-ADA9-9C8DA3E48BC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7E49734-7EE6-40DB-B201-65A9865DD4C0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7D45959-DD81-4F49-82D9-75BA977331A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0AF05807-0966-4538-B285-D50A293890A1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E39FC31D-B30B-4343-AAF4-84CA4D72D550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D9171AB-4E1C-4BED-991A-A59462E0AF00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64C72853-A97B-40A6-B2A5-118E8C24FBB1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2A9CEC-A7BA-4E90-B510-7A05EC53F5AF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85AB0C8D-423C-4741-8FDC-3BB28B6421E7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1B1C7073-951B-4AF8-A8A2-B9F0B5AB2D7C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0196214C-F0B1-47C6-B566-C68C8EF0B728}"/>
              </a:ext>
            </a:extLst>
          </p:cNvPr>
          <p:cNvSpPr/>
          <p:nvPr/>
        </p:nvSpPr>
        <p:spPr>
          <a:xfrm>
            <a:off x="5471658" y="2849904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A4496CA-D72A-39FB-31B6-650BC1875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55" y="1152475"/>
            <a:ext cx="3836636" cy="391557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CBC3B92-08E2-B5AA-5285-676DEDC70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55" y="1152475"/>
            <a:ext cx="3836636" cy="3915579"/>
          </a:xfrm>
          <a:prstGeom prst="rect">
            <a:avLst/>
          </a:prstGeom>
        </p:spPr>
      </p:pic>
      <p:sp>
        <p:nvSpPr>
          <p:cNvPr id="23" name="Star: 5 Points 22">
            <a:extLst>
              <a:ext uri="{FF2B5EF4-FFF2-40B4-BE49-F238E27FC236}">
                <a16:creationId xmlns:a16="http://schemas.microsoft.com/office/drawing/2014/main" id="{378A15DA-C234-6963-4ECC-F69319A878F6}"/>
              </a:ext>
            </a:extLst>
          </p:cNvPr>
          <p:cNvSpPr/>
          <p:nvPr/>
        </p:nvSpPr>
        <p:spPr>
          <a:xfrm>
            <a:off x="3248984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Star: 5 Points 23">
            <a:extLst>
              <a:ext uri="{FF2B5EF4-FFF2-40B4-BE49-F238E27FC236}">
                <a16:creationId xmlns:a16="http://schemas.microsoft.com/office/drawing/2014/main" id="{70D26C6C-9516-C8C2-0E72-9BE9131AB762}"/>
              </a:ext>
            </a:extLst>
          </p:cNvPr>
          <p:cNvSpPr/>
          <p:nvPr/>
        </p:nvSpPr>
        <p:spPr>
          <a:xfrm>
            <a:off x="3248984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tar: 5 Points 24">
            <a:extLst>
              <a:ext uri="{FF2B5EF4-FFF2-40B4-BE49-F238E27FC236}">
                <a16:creationId xmlns:a16="http://schemas.microsoft.com/office/drawing/2014/main" id="{81DE3663-7A7E-9FD3-E18D-A05CF42C8F4A}"/>
              </a:ext>
            </a:extLst>
          </p:cNvPr>
          <p:cNvSpPr/>
          <p:nvPr/>
        </p:nvSpPr>
        <p:spPr>
          <a:xfrm>
            <a:off x="276204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Star: 5 Points 25">
            <a:extLst>
              <a:ext uri="{FF2B5EF4-FFF2-40B4-BE49-F238E27FC236}">
                <a16:creationId xmlns:a16="http://schemas.microsoft.com/office/drawing/2014/main" id="{657733B6-EA59-1876-36E8-780BBD97C8E8}"/>
              </a:ext>
            </a:extLst>
          </p:cNvPr>
          <p:cNvSpPr/>
          <p:nvPr/>
        </p:nvSpPr>
        <p:spPr>
          <a:xfrm>
            <a:off x="224617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tar: 5 Points 26">
            <a:extLst>
              <a:ext uri="{FF2B5EF4-FFF2-40B4-BE49-F238E27FC236}">
                <a16:creationId xmlns:a16="http://schemas.microsoft.com/office/drawing/2014/main" id="{F6E79396-73A3-E84A-4936-39B2D27B076D}"/>
              </a:ext>
            </a:extLst>
          </p:cNvPr>
          <p:cNvSpPr/>
          <p:nvPr/>
        </p:nvSpPr>
        <p:spPr>
          <a:xfrm>
            <a:off x="743804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art 27">
            <a:extLst>
              <a:ext uri="{FF2B5EF4-FFF2-40B4-BE49-F238E27FC236}">
                <a16:creationId xmlns:a16="http://schemas.microsoft.com/office/drawing/2014/main" id="{203F5A2C-E483-1190-BEFC-B539C8F15662}"/>
              </a:ext>
            </a:extLst>
          </p:cNvPr>
          <p:cNvSpPr/>
          <p:nvPr/>
        </p:nvSpPr>
        <p:spPr>
          <a:xfrm>
            <a:off x="1739852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Heart 28">
            <a:extLst>
              <a:ext uri="{FF2B5EF4-FFF2-40B4-BE49-F238E27FC236}">
                <a16:creationId xmlns:a16="http://schemas.microsoft.com/office/drawing/2014/main" id="{30FA3A45-8946-3D80-D6FC-C9C11D304973}"/>
              </a:ext>
            </a:extLst>
          </p:cNvPr>
          <p:cNvSpPr/>
          <p:nvPr/>
        </p:nvSpPr>
        <p:spPr>
          <a:xfrm>
            <a:off x="1728701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Heart 29">
            <a:extLst>
              <a:ext uri="{FF2B5EF4-FFF2-40B4-BE49-F238E27FC236}">
                <a16:creationId xmlns:a16="http://schemas.microsoft.com/office/drawing/2014/main" id="{F4826511-535D-F26D-36F6-DE6CCD09A820}"/>
              </a:ext>
            </a:extLst>
          </p:cNvPr>
          <p:cNvSpPr/>
          <p:nvPr/>
        </p:nvSpPr>
        <p:spPr>
          <a:xfrm>
            <a:off x="2762048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art 30">
            <a:extLst>
              <a:ext uri="{FF2B5EF4-FFF2-40B4-BE49-F238E27FC236}">
                <a16:creationId xmlns:a16="http://schemas.microsoft.com/office/drawing/2014/main" id="{32E12D2F-0098-3FB5-DDBA-2ED77D2F3EB8}"/>
              </a:ext>
            </a:extLst>
          </p:cNvPr>
          <p:cNvSpPr/>
          <p:nvPr/>
        </p:nvSpPr>
        <p:spPr>
          <a:xfrm>
            <a:off x="1228754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Heart 31">
            <a:extLst>
              <a:ext uri="{FF2B5EF4-FFF2-40B4-BE49-F238E27FC236}">
                <a16:creationId xmlns:a16="http://schemas.microsoft.com/office/drawing/2014/main" id="{CCEB4DCE-A69A-00BF-736B-4B3405C3DF21}"/>
              </a:ext>
            </a:extLst>
          </p:cNvPr>
          <p:cNvSpPr/>
          <p:nvPr/>
        </p:nvSpPr>
        <p:spPr>
          <a:xfrm>
            <a:off x="1728701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Heart 32">
            <a:extLst>
              <a:ext uri="{FF2B5EF4-FFF2-40B4-BE49-F238E27FC236}">
                <a16:creationId xmlns:a16="http://schemas.microsoft.com/office/drawing/2014/main" id="{78017F20-C196-AEAE-B9A8-DFC64AB2FA3B}"/>
              </a:ext>
            </a:extLst>
          </p:cNvPr>
          <p:cNvSpPr/>
          <p:nvPr/>
        </p:nvSpPr>
        <p:spPr>
          <a:xfrm>
            <a:off x="2743462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Heart 33">
            <a:extLst>
              <a:ext uri="{FF2B5EF4-FFF2-40B4-BE49-F238E27FC236}">
                <a16:creationId xmlns:a16="http://schemas.microsoft.com/office/drawing/2014/main" id="{C76C2DFF-2D23-C649-844F-165BC4CE3660}"/>
              </a:ext>
            </a:extLst>
          </p:cNvPr>
          <p:cNvSpPr/>
          <p:nvPr/>
        </p:nvSpPr>
        <p:spPr>
          <a:xfrm>
            <a:off x="3739638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ction Button: Help 3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EE0DE5D6-18C0-A6DA-DCC5-B5A00E6F519E}"/>
              </a:ext>
            </a:extLst>
          </p:cNvPr>
          <p:cNvSpPr/>
          <p:nvPr/>
        </p:nvSpPr>
        <p:spPr>
          <a:xfrm>
            <a:off x="669461" y="2791054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65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9C2D-4027-4295-8964-DE281E9B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 – Training &amp;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9A84-AE2A-4F23-99E8-C4623A1B8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774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Train a KNN on everything</a:t>
            </a:r>
          </a:p>
          <a:p>
            <a:pPr marL="0" indent="0">
              <a:buNone/>
            </a:pPr>
            <a:r>
              <a:rPr lang="en-US" dirty="0"/>
              <a:t>K = 1</a:t>
            </a:r>
          </a:p>
          <a:p>
            <a:pPr marL="0" indent="0">
              <a:buNone/>
            </a:pPr>
            <a:r>
              <a:rPr lang="en-US" dirty="0"/>
              <a:t>What does my nearest neighbor to X look like?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218DF8-4390-44A6-BBBB-B86745C40BFC}"/>
              </a:ext>
            </a:extLst>
          </p:cNvPr>
          <p:cNvSpPr/>
          <p:nvPr/>
        </p:nvSpPr>
        <p:spPr>
          <a:xfrm>
            <a:off x="1711037" y="1369219"/>
            <a:ext cx="5590309" cy="2535382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My Data</a:t>
            </a:r>
          </a:p>
        </p:txBody>
      </p:sp>
    </p:spTree>
    <p:extLst>
      <p:ext uri="{BB962C8B-B14F-4D97-AF65-F5344CB8AC3E}">
        <p14:creationId xmlns:p14="http://schemas.microsoft.com/office/powerpoint/2010/main" val="12900067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9C2D-4027-4295-8964-DE281E9B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 – Training &amp;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9A84-AE2A-4F23-99E8-C4623A1B8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774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Divide it into training and testing sets!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218DF8-4390-44A6-BBBB-B86745C40BFC}"/>
              </a:ext>
            </a:extLst>
          </p:cNvPr>
          <p:cNvSpPr/>
          <p:nvPr/>
        </p:nvSpPr>
        <p:spPr>
          <a:xfrm>
            <a:off x="1711038" y="1369219"/>
            <a:ext cx="4066308" cy="253538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DBF874-6D23-47DC-A2FB-36CEFE29C61D}"/>
              </a:ext>
            </a:extLst>
          </p:cNvPr>
          <p:cNvSpPr/>
          <p:nvPr/>
        </p:nvSpPr>
        <p:spPr>
          <a:xfrm>
            <a:off x="5777345" y="1369218"/>
            <a:ext cx="1524000" cy="25353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Test Data</a:t>
            </a:r>
          </a:p>
        </p:txBody>
      </p:sp>
    </p:spTree>
    <p:extLst>
      <p:ext uri="{BB962C8B-B14F-4D97-AF65-F5344CB8AC3E}">
        <p14:creationId xmlns:p14="http://schemas.microsoft.com/office/powerpoint/2010/main" val="4915387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6286-2414-45D9-BCBB-70A68FFAE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D53C303-5369-4482-9EA1-90186649291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539118" y="1463594"/>
          <a:ext cx="6065763" cy="308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1921">
                  <a:extLst>
                    <a:ext uri="{9D8B030D-6E8A-4147-A177-3AD203B41FA5}">
                      <a16:colId xmlns:a16="http://schemas.microsoft.com/office/drawing/2014/main" val="928475285"/>
                    </a:ext>
                  </a:extLst>
                </a:gridCol>
                <a:gridCol w="2021921">
                  <a:extLst>
                    <a:ext uri="{9D8B030D-6E8A-4147-A177-3AD203B41FA5}">
                      <a16:colId xmlns:a16="http://schemas.microsoft.com/office/drawing/2014/main" val="3009855240"/>
                    </a:ext>
                  </a:extLst>
                </a:gridCol>
                <a:gridCol w="2021921">
                  <a:extLst>
                    <a:ext uri="{9D8B030D-6E8A-4147-A177-3AD203B41FA5}">
                      <a16:colId xmlns:a16="http://schemas.microsoft.com/office/drawing/2014/main" val="3045769872"/>
                    </a:ext>
                  </a:extLst>
                </a:gridCol>
              </a:tblGrid>
              <a:tr h="1029261">
                <a:tc>
                  <a:txBody>
                    <a:bodyPr/>
                    <a:lstStyle/>
                    <a:p>
                      <a:pPr algn="r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Classified As</a:t>
                      </a:r>
                    </a:p>
                    <a:p>
                      <a:pPr algn="r"/>
                      <a:endParaRPr lang="en-US" sz="2100" b="0" i="1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Ground Truth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~C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8940104"/>
                  </a:ext>
                </a:extLst>
              </a:tr>
              <a:tr h="1029261">
                <a:tc>
                  <a:txBody>
                    <a:bodyPr/>
                    <a:lstStyle/>
                    <a:p>
                      <a:pPr algn="ctr"/>
                      <a:endParaRPr lang="en-US" sz="2100" b="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542177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~C</a:t>
                      </a:r>
                    </a:p>
                    <a:p>
                      <a:pPr algn="l"/>
                      <a:endParaRPr lang="en-US" sz="21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8696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81958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6286-2414-45D9-BCBB-70A68FFAE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D53C303-5369-4482-9EA1-90186649291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539118" y="1463594"/>
          <a:ext cx="6065763" cy="308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1921">
                  <a:extLst>
                    <a:ext uri="{9D8B030D-6E8A-4147-A177-3AD203B41FA5}">
                      <a16:colId xmlns:a16="http://schemas.microsoft.com/office/drawing/2014/main" val="928475285"/>
                    </a:ext>
                  </a:extLst>
                </a:gridCol>
                <a:gridCol w="2021921">
                  <a:extLst>
                    <a:ext uri="{9D8B030D-6E8A-4147-A177-3AD203B41FA5}">
                      <a16:colId xmlns:a16="http://schemas.microsoft.com/office/drawing/2014/main" val="3009855240"/>
                    </a:ext>
                  </a:extLst>
                </a:gridCol>
                <a:gridCol w="2021921">
                  <a:extLst>
                    <a:ext uri="{9D8B030D-6E8A-4147-A177-3AD203B41FA5}">
                      <a16:colId xmlns:a16="http://schemas.microsoft.com/office/drawing/2014/main" val="3045769872"/>
                    </a:ext>
                  </a:extLst>
                </a:gridCol>
              </a:tblGrid>
              <a:tr h="1029261">
                <a:tc>
                  <a:txBody>
                    <a:bodyPr/>
                    <a:lstStyle/>
                    <a:p>
                      <a:pPr algn="r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Classified As</a:t>
                      </a:r>
                    </a:p>
                    <a:p>
                      <a:pPr algn="r"/>
                      <a:endParaRPr lang="en-US" sz="2100" b="0" i="1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Ground Truth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~C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8940104"/>
                  </a:ext>
                </a:extLst>
              </a:tr>
              <a:tr h="1029261">
                <a:tc>
                  <a:txBody>
                    <a:bodyPr/>
                    <a:lstStyle/>
                    <a:p>
                      <a:pPr algn="ctr"/>
                      <a:endParaRPr lang="en-US" sz="2100" b="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True Positive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(Hit)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False Negative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(Miss)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542177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~C</a:t>
                      </a:r>
                    </a:p>
                    <a:p>
                      <a:pPr algn="l"/>
                      <a:endParaRPr lang="en-US" sz="21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False Positive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(False Alarm)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True Negative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(Correct Rejection)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8696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15157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820A1-C46B-4617-93E2-DFF872A5D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21EEE-6D43-4A54-A745-75E83291C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 descr="Image result for dogs">
            <a:extLst>
              <a:ext uri="{FF2B5EF4-FFF2-40B4-BE49-F238E27FC236}">
                <a16:creationId xmlns:a16="http://schemas.microsoft.com/office/drawing/2014/main" id="{C7227765-C47D-4BB1-B3B1-5056EC772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949" y="1369219"/>
            <a:ext cx="3714103" cy="3263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106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6286-2414-45D9-BCBB-70A68FFAE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D53C303-5369-4482-9EA1-90186649291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539118" y="1061837"/>
          <a:ext cx="6187004" cy="4302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7681">
                  <a:extLst>
                    <a:ext uri="{9D8B030D-6E8A-4147-A177-3AD203B41FA5}">
                      <a16:colId xmlns:a16="http://schemas.microsoft.com/office/drawing/2014/main" val="928475285"/>
                    </a:ext>
                  </a:extLst>
                </a:gridCol>
                <a:gridCol w="1516441">
                  <a:extLst>
                    <a:ext uri="{9D8B030D-6E8A-4147-A177-3AD203B41FA5}">
                      <a16:colId xmlns:a16="http://schemas.microsoft.com/office/drawing/2014/main" val="3009855240"/>
                    </a:ext>
                  </a:extLst>
                </a:gridCol>
                <a:gridCol w="1516441">
                  <a:extLst>
                    <a:ext uri="{9D8B030D-6E8A-4147-A177-3AD203B41FA5}">
                      <a16:colId xmlns:a16="http://schemas.microsoft.com/office/drawing/2014/main" val="3045769872"/>
                    </a:ext>
                  </a:extLst>
                </a:gridCol>
                <a:gridCol w="1516441">
                  <a:extLst>
                    <a:ext uri="{9D8B030D-6E8A-4147-A177-3AD203B41FA5}">
                      <a16:colId xmlns:a16="http://schemas.microsoft.com/office/drawing/2014/main" val="2263884685"/>
                    </a:ext>
                  </a:extLst>
                </a:gridCol>
              </a:tblGrid>
              <a:tr h="1668780">
                <a:tc>
                  <a:txBody>
                    <a:bodyPr/>
                    <a:lstStyle/>
                    <a:p>
                      <a:pPr algn="r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Classified As</a:t>
                      </a:r>
                    </a:p>
                    <a:p>
                      <a:pPr algn="r"/>
                      <a:endParaRPr lang="en-US" sz="2100" b="0" i="1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Ground Truth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8940104"/>
                  </a:ext>
                </a:extLst>
              </a:tr>
              <a:tr h="929960">
                <a:tc>
                  <a:txBody>
                    <a:bodyPr/>
                    <a:lstStyle/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542177"/>
                  </a:ext>
                </a:extLst>
              </a:tr>
              <a:tr h="929454">
                <a:tc>
                  <a:txBody>
                    <a:bodyPr/>
                    <a:lstStyle/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8696573"/>
                  </a:ext>
                </a:extLst>
              </a:tr>
              <a:tr h="774263">
                <a:tc>
                  <a:txBody>
                    <a:bodyPr/>
                    <a:lstStyle/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877441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7BC7FEF-ADF4-0219-4095-1EC5A58DEDB7}"/>
                  </a:ext>
                </a:extLst>
              </p14:cNvPr>
              <p14:cNvContentPartPr/>
              <p14:nvPr/>
            </p14:nvContentPartPr>
            <p14:xfrm>
              <a:off x="3706560" y="2844000"/>
              <a:ext cx="3619800" cy="22510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7BC7FEF-ADF4-0219-4095-1EC5A58DEDB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97200" y="2834640"/>
                <a:ext cx="3638520" cy="226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83879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6286-2414-45D9-BCBB-70A68FFAE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D53C303-5369-4482-9EA1-90186649291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539118" y="1061837"/>
          <a:ext cx="6187004" cy="43024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7681">
                  <a:extLst>
                    <a:ext uri="{9D8B030D-6E8A-4147-A177-3AD203B41FA5}">
                      <a16:colId xmlns:a16="http://schemas.microsoft.com/office/drawing/2014/main" val="928475285"/>
                    </a:ext>
                  </a:extLst>
                </a:gridCol>
                <a:gridCol w="1516441">
                  <a:extLst>
                    <a:ext uri="{9D8B030D-6E8A-4147-A177-3AD203B41FA5}">
                      <a16:colId xmlns:a16="http://schemas.microsoft.com/office/drawing/2014/main" val="3009855240"/>
                    </a:ext>
                  </a:extLst>
                </a:gridCol>
                <a:gridCol w="1516441">
                  <a:extLst>
                    <a:ext uri="{9D8B030D-6E8A-4147-A177-3AD203B41FA5}">
                      <a16:colId xmlns:a16="http://schemas.microsoft.com/office/drawing/2014/main" val="3045769872"/>
                    </a:ext>
                  </a:extLst>
                </a:gridCol>
                <a:gridCol w="1516441">
                  <a:extLst>
                    <a:ext uri="{9D8B030D-6E8A-4147-A177-3AD203B41FA5}">
                      <a16:colId xmlns:a16="http://schemas.microsoft.com/office/drawing/2014/main" val="2263884685"/>
                    </a:ext>
                  </a:extLst>
                </a:gridCol>
              </a:tblGrid>
              <a:tr h="1668780">
                <a:tc>
                  <a:txBody>
                    <a:bodyPr/>
                    <a:lstStyle/>
                    <a:p>
                      <a:pPr algn="r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Classified As</a:t>
                      </a:r>
                    </a:p>
                    <a:p>
                      <a:pPr algn="r"/>
                      <a:endParaRPr lang="en-US" sz="2100" b="0" i="1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Ground Truth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8940104"/>
                  </a:ext>
                </a:extLst>
              </a:tr>
              <a:tr h="929960">
                <a:tc>
                  <a:txBody>
                    <a:bodyPr/>
                    <a:lstStyle/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hit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miss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miss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542177"/>
                  </a:ext>
                </a:extLst>
              </a:tr>
              <a:tr h="929454">
                <a:tc>
                  <a:txBody>
                    <a:bodyPr/>
                    <a:lstStyle/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miss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hit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miss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8696573"/>
                  </a:ext>
                </a:extLst>
              </a:tr>
              <a:tr h="774263">
                <a:tc>
                  <a:txBody>
                    <a:bodyPr/>
                    <a:lstStyle/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miss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miss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hit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8774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96251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64362-3679-43BA-AD2B-303C575B8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EEF26-C606-479E-B4F2-98247FF87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BAE1FB-BFB9-4FDD-80AF-D199609DB12A}"/>
              </a:ext>
            </a:extLst>
          </p:cNvPr>
          <p:cNvGraphicFramePr>
            <a:graphicFrameLocks/>
          </p:cNvGraphicFramePr>
          <p:nvPr/>
        </p:nvGraphicFramePr>
        <p:xfrm>
          <a:off x="1539118" y="1782434"/>
          <a:ext cx="6065763" cy="308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1921">
                  <a:extLst>
                    <a:ext uri="{9D8B030D-6E8A-4147-A177-3AD203B41FA5}">
                      <a16:colId xmlns:a16="http://schemas.microsoft.com/office/drawing/2014/main" val="928475285"/>
                    </a:ext>
                  </a:extLst>
                </a:gridCol>
                <a:gridCol w="2021921">
                  <a:extLst>
                    <a:ext uri="{9D8B030D-6E8A-4147-A177-3AD203B41FA5}">
                      <a16:colId xmlns:a16="http://schemas.microsoft.com/office/drawing/2014/main" val="3009855240"/>
                    </a:ext>
                  </a:extLst>
                </a:gridCol>
                <a:gridCol w="2021921">
                  <a:extLst>
                    <a:ext uri="{9D8B030D-6E8A-4147-A177-3AD203B41FA5}">
                      <a16:colId xmlns:a16="http://schemas.microsoft.com/office/drawing/2014/main" val="3045769872"/>
                    </a:ext>
                  </a:extLst>
                </a:gridCol>
              </a:tblGrid>
              <a:tr h="1029261">
                <a:tc>
                  <a:txBody>
                    <a:bodyPr/>
                    <a:lstStyle/>
                    <a:p>
                      <a:pPr algn="r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Classified As</a:t>
                      </a:r>
                    </a:p>
                    <a:p>
                      <a:pPr algn="r"/>
                      <a:endParaRPr lang="en-US" sz="2100" b="0" i="1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Ground Truth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~C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8940104"/>
                  </a:ext>
                </a:extLst>
              </a:tr>
              <a:tr h="1029261">
                <a:tc>
                  <a:txBody>
                    <a:bodyPr/>
                    <a:lstStyle/>
                    <a:p>
                      <a:pPr algn="ctr"/>
                      <a:endParaRPr lang="en-US" sz="2100" b="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True Positive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(Hit)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False Negative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(Miss)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542177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~C</a:t>
                      </a:r>
                    </a:p>
                    <a:p>
                      <a:pPr algn="l"/>
                      <a:endParaRPr lang="en-US" sz="21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False Positive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(False Alarm)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True Negative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(Correct Rejection)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86965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13427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3AA7-5986-41E0-A258-3CDF137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if it works?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BFD-94C1-4998-B556-77C9586AFF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3E2C-138F-4CC4-A5A9-D1B86983C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B5BFF-9C29-4F83-95AA-BF2433EF3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B4635D7D-13E5-4643-82A6-270B276B11C5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5CE26F7-EDB3-4621-9045-7F2D8C2564D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0A9740E-6A34-4A5C-ADA9-9C8DA3E48BC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7E49734-7EE6-40DB-B201-65A9865DD4C0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7D45959-DD81-4F49-82D9-75BA977331A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0AF05807-0966-4538-B285-D50A293890A1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E39FC31D-B30B-4343-AAF4-84CA4D72D550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D9171AB-4E1C-4BED-991A-A59462E0AF00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64C72853-A97B-40A6-B2A5-118E8C24FBB1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2A9CEC-A7BA-4E90-B510-7A05EC53F5AF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85AB0C8D-423C-4741-8FDC-3BB28B6421E7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1B1C7073-951B-4AF8-A8A2-B9F0B5AB2D7C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ction Button: Help 1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20AED3E-9628-463F-AADB-D1F4D3B821FA}"/>
              </a:ext>
            </a:extLst>
          </p:cNvPr>
          <p:cNvSpPr/>
          <p:nvPr/>
        </p:nvSpPr>
        <p:spPr>
          <a:xfrm>
            <a:off x="5900853" y="2300403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ction Button: Help 1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EB0C6AE7-C09B-4D5D-983B-3ABC55FF9721}"/>
              </a:ext>
            </a:extLst>
          </p:cNvPr>
          <p:cNvSpPr/>
          <p:nvPr/>
        </p:nvSpPr>
        <p:spPr>
          <a:xfrm>
            <a:off x="6400799" y="1773043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ction Button: Help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3A08461-C462-4523-ADEC-C37EAC00ADAB}"/>
              </a:ext>
            </a:extLst>
          </p:cNvPr>
          <p:cNvSpPr/>
          <p:nvPr/>
        </p:nvSpPr>
        <p:spPr>
          <a:xfrm>
            <a:off x="6408499" y="2300402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A0CEFA55-5DC1-4FC2-A5AD-179B5E3E830D}"/>
              </a:ext>
            </a:extLst>
          </p:cNvPr>
          <p:cNvSpPr/>
          <p:nvPr/>
        </p:nvSpPr>
        <p:spPr>
          <a:xfrm>
            <a:off x="5469528" y="2849904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58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E3D827-689C-4587-BE64-59C42FE7A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Start-To-Finish ML</a:t>
            </a:r>
          </a:p>
        </p:txBody>
      </p:sp>
    </p:spTree>
    <p:extLst>
      <p:ext uri="{BB962C8B-B14F-4D97-AF65-F5344CB8AC3E}">
        <p14:creationId xmlns:p14="http://schemas.microsoft.com/office/powerpoint/2010/main" val="10264041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3AA7-5986-41E0-A258-3CDF137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if it works?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BFD-94C1-4998-B556-77C9586AF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705910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Uh oh…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3E2C-138F-4CC4-A5A9-D1B86983C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B5BFF-9C29-4F83-95AA-BF2433EF3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B4635D7D-13E5-4643-82A6-270B276B11C5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5CE26F7-EDB3-4621-9045-7F2D8C2564D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0A9740E-6A34-4A5C-ADA9-9C8DA3E48BC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7E49734-7EE6-40DB-B201-65A9865DD4C0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7D45959-DD81-4F49-82D9-75BA977331A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0AF05807-0966-4538-B285-D50A293890A1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E39FC31D-B30B-4343-AAF4-84CA4D72D550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D9171AB-4E1C-4BED-991A-A59462E0AF00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64C72853-A97B-40A6-B2A5-118E8C24FBB1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2A9CEC-A7BA-4E90-B510-7A05EC53F5AF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85AB0C8D-423C-4741-8FDC-3BB28B6421E7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1B1C7073-951B-4AF8-A8A2-B9F0B5AB2D7C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0196214C-F0B1-47C6-B566-C68C8EF0B728}"/>
              </a:ext>
            </a:extLst>
          </p:cNvPr>
          <p:cNvSpPr/>
          <p:nvPr/>
        </p:nvSpPr>
        <p:spPr>
          <a:xfrm>
            <a:off x="5471658" y="2849904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837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9C2D-4027-4295-8964-DE281E9B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 – Training &amp;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9A84-AE2A-4F23-99E8-C4623A1B8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774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 pull out the last 20% of samples</a:t>
            </a:r>
          </a:p>
          <a:p>
            <a:pPr marL="0" indent="0">
              <a:buNone/>
            </a:pPr>
            <a:r>
              <a:rPr lang="en-US" dirty="0"/>
              <a:t>But what if they were put in order?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218DF8-4390-44A6-BBBB-B86745C40BFC}"/>
              </a:ext>
            </a:extLst>
          </p:cNvPr>
          <p:cNvSpPr/>
          <p:nvPr/>
        </p:nvSpPr>
        <p:spPr>
          <a:xfrm>
            <a:off x="1711038" y="1369219"/>
            <a:ext cx="4066308" cy="253538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DBF874-6D23-47DC-A2FB-36CEFE29C61D}"/>
              </a:ext>
            </a:extLst>
          </p:cNvPr>
          <p:cNvSpPr/>
          <p:nvPr/>
        </p:nvSpPr>
        <p:spPr>
          <a:xfrm>
            <a:off x="5777345" y="1369218"/>
            <a:ext cx="1524000" cy="25353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Test Data</a:t>
            </a:r>
          </a:p>
        </p:txBody>
      </p:sp>
    </p:spTree>
    <p:extLst>
      <p:ext uri="{BB962C8B-B14F-4D97-AF65-F5344CB8AC3E}">
        <p14:creationId xmlns:p14="http://schemas.microsoft.com/office/powerpoint/2010/main" val="28866682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3AA7-5986-41E0-A258-3CDF137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know if it works?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BFD-94C1-4998-B556-77C9586AFF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3E2C-138F-4CC4-A5A9-D1B86983C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B5BFF-9C29-4F83-95AA-BF2433EF3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B4635D7D-13E5-4643-82A6-270B276B11C5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5CE26F7-EDB3-4621-9045-7F2D8C2564D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0A9740E-6A34-4A5C-ADA9-9C8DA3E48BC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7E49734-7EE6-40DB-B201-65A9865DD4C0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7D45959-DD81-4F49-82D9-75BA977331A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0AF05807-0966-4538-B285-D50A293890A1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E39FC31D-B30B-4343-AAF4-84CA4D72D550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D9171AB-4E1C-4BED-991A-A59462E0AF00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64C72853-A97B-40A6-B2A5-118E8C24FBB1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2A9CEC-A7BA-4E90-B510-7A05EC53F5AF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85AB0C8D-423C-4741-8FDC-3BB28B6421E7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1B1C7073-951B-4AF8-A8A2-B9F0B5AB2D7C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ction Button: Help 17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20AED3E-9628-463F-AADB-D1F4D3B821FA}"/>
              </a:ext>
            </a:extLst>
          </p:cNvPr>
          <p:cNvSpPr/>
          <p:nvPr/>
        </p:nvSpPr>
        <p:spPr>
          <a:xfrm>
            <a:off x="5397316" y="2791054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ction Button: Help 1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EB0C6AE7-C09B-4D5D-983B-3ABC55FF9721}"/>
              </a:ext>
            </a:extLst>
          </p:cNvPr>
          <p:cNvSpPr/>
          <p:nvPr/>
        </p:nvSpPr>
        <p:spPr>
          <a:xfrm>
            <a:off x="6363096" y="2292502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ction Button: Help 1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3A08461-C462-4523-ADEC-C37EAC00ADAB}"/>
              </a:ext>
            </a:extLst>
          </p:cNvPr>
          <p:cNvSpPr/>
          <p:nvPr/>
        </p:nvSpPr>
        <p:spPr>
          <a:xfrm>
            <a:off x="7408253" y="3277360"/>
            <a:ext cx="327103" cy="327103"/>
          </a:xfrm>
          <a:prstGeom prst="actionButtonHelp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6143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9C2D-4027-4295-8964-DE281E9B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1 – Training &amp;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9A84-AE2A-4F23-99E8-C4623A1B8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774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 pull out a random 20% of my data</a:t>
            </a:r>
          </a:p>
          <a:p>
            <a:pPr marL="0" indent="0">
              <a:buNone/>
            </a:pPr>
            <a:r>
              <a:rPr lang="en-US" dirty="0"/>
              <a:t>Now I have something (probably) representative, AND</a:t>
            </a:r>
          </a:p>
          <a:p>
            <a:pPr marL="0" indent="0">
              <a:buNone/>
            </a:pPr>
            <a:r>
              <a:rPr lang="en-US" dirty="0"/>
              <a:t>I’m not just testing inherent bias of my model or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218DF8-4390-44A6-BBBB-B86745C40BFC}"/>
              </a:ext>
            </a:extLst>
          </p:cNvPr>
          <p:cNvSpPr/>
          <p:nvPr/>
        </p:nvSpPr>
        <p:spPr>
          <a:xfrm>
            <a:off x="284019" y="1092129"/>
            <a:ext cx="4711727" cy="253538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DBF874-6D23-47DC-A2FB-36CEFE29C61D}"/>
              </a:ext>
            </a:extLst>
          </p:cNvPr>
          <p:cNvSpPr/>
          <p:nvPr/>
        </p:nvSpPr>
        <p:spPr>
          <a:xfrm>
            <a:off x="7190509" y="2359819"/>
            <a:ext cx="1524000" cy="25353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Test Data</a:t>
            </a:r>
          </a:p>
        </p:txBody>
      </p:sp>
    </p:spTree>
    <p:extLst>
      <p:ext uri="{BB962C8B-B14F-4D97-AF65-F5344CB8AC3E}">
        <p14:creationId xmlns:p14="http://schemas.microsoft.com/office/powerpoint/2010/main" val="25204612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Euclidian Distance – N-Dimensional Vector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Euclidian Distance: ||x</a:t>
            </a:r>
            <a:r>
              <a:rPr lang="en-US" baseline="-25000" dirty="0"/>
              <a:t>i</a:t>
            </a:r>
            <a:r>
              <a:rPr lang="en-US" dirty="0"/>
              <a:t> – x||</a:t>
            </a:r>
            <a:r>
              <a:rPr lang="en-US" baseline="30000" dirty="0"/>
              <a:t>2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Where do we get our Mean and St. Dev.?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D3AE3B-4F00-4E97-A3C2-018D7BFD3541}"/>
              </a:ext>
            </a:extLst>
          </p:cNvPr>
          <p:cNvGraphicFramePr>
            <a:graphicFrameLocks noGrp="1"/>
          </p:cNvGraphicFramePr>
          <p:nvPr/>
        </p:nvGraphicFramePr>
        <p:xfrm>
          <a:off x="1150925" y="1856486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35213957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6980212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036807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55711649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523699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94998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5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-1.30558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-0.9954294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1.368526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-0.4749171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9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0.7833494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0.7665950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-0.0151497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-0.3072993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0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-0.261116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-0.7208282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-0.351810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1.480624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0.7833494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0.9496625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-1.001566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-0.6984075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5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b="0" dirty="0">
                          <a:solidFill>
                            <a:srgbClr val="FF0000"/>
                          </a:solidFill>
                          <a:effectLst/>
                        </a:rPr>
                        <a:t>-0.2611164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b="0" dirty="0">
                          <a:solidFill>
                            <a:srgbClr val="FF0000"/>
                          </a:solidFill>
                          <a:effectLst/>
                        </a:rPr>
                        <a:t>-0.7437116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b="0" dirty="0">
                          <a:solidFill>
                            <a:srgbClr val="FF0000"/>
                          </a:solidFill>
                          <a:effectLst/>
                        </a:rPr>
                        <a:t>1.3617933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b="0" dirty="0">
                          <a:solidFill>
                            <a:srgbClr val="FF0000"/>
                          </a:solidFill>
                          <a:effectLst/>
                        </a:rPr>
                        <a:t>1.480624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648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14922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Euclidian Distance – N-Dimensional Vector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Euclidian Distance: ||x</a:t>
            </a:r>
            <a:r>
              <a:rPr lang="en-US" baseline="-25000" dirty="0"/>
              <a:t>i</a:t>
            </a:r>
            <a:r>
              <a:rPr lang="en-US" dirty="0"/>
              <a:t> – x||</a:t>
            </a:r>
            <a:r>
              <a:rPr lang="en-US" baseline="30000" dirty="0"/>
              <a:t>2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D3AE3B-4F00-4E97-A3C2-018D7BFD3541}"/>
              </a:ext>
            </a:extLst>
          </p:cNvPr>
          <p:cNvGraphicFramePr>
            <a:graphicFrameLocks noGrp="1"/>
          </p:cNvGraphicFramePr>
          <p:nvPr/>
        </p:nvGraphicFramePr>
        <p:xfrm>
          <a:off x="1150925" y="1856486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135213957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6980212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036807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55711649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25236999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394998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Distance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0574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9832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191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9421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Positive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505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9321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88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.001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Negative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235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9830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.04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???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4648415"/>
                  </a:ext>
                </a:extLst>
              </a:tr>
            </a:tbl>
          </a:graphicData>
        </a:graphic>
      </p:graphicFrame>
      <p:sp>
        <p:nvSpPr>
          <p:cNvPr id="5" name="Left Brace 4">
            <a:extLst>
              <a:ext uri="{FF2B5EF4-FFF2-40B4-BE49-F238E27FC236}">
                <a16:creationId xmlns:a16="http://schemas.microsoft.com/office/drawing/2014/main" id="{5BE1972D-3E77-A029-7D4F-FA59C576579F}"/>
              </a:ext>
            </a:extLst>
          </p:cNvPr>
          <p:cNvSpPr/>
          <p:nvPr/>
        </p:nvSpPr>
        <p:spPr>
          <a:xfrm>
            <a:off x="592531" y="1856486"/>
            <a:ext cx="558394" cy="1830375"/>
          </a:xfrm>
          <a:prstGeom prst="leftBrace">
            <a:avLst/>
          </a:prstGeom>
          <a:ln w="38100"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FEF8E0-2BF9-A36C-5F69-A41701A035C2}"/>
              </a:ext>
            </a:extLst>
          </p:cNvPr>
          <p:cNvSpPr txBox="1"/>
          <p:nvPr/>
        </p:nvSpPr>
        <p:spPr>
          <a:xfrm>
            <a:off x="-16015" y="2617784"/>
            <a:ext cx="591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A557D011-C1B2-4461-7D85-0C0FAF67AF51}"/>
              </a:ext>
            </a:extLst>
          </p:cNvPr>
          <p:cNvSpPr/>
          <p:nvPr/>
        </p:nvSpPr>
        <p:spPr>
          <a:xfrm>
            <a:off x="618134" y="3686862"/>
            <a:ext cx="558394" cy="351220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BABE79-D4BC-C85B-5D8C-8752032C1802}"/>
              </a:ext>
            </a:extLst>
          </p:cNvPr>
          <p:cNvSpPr txBox="1"/>
          <p:nvPr/>
        </p:nvSpPr>
        <p:spPr>
          <a:xfrm>
            <a:off x="26305" y="3730304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1861114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9C2D-4027-4295-8964-DE281E9B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&amp;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9A84-AE2A-4F23-99E8-C4623A1B8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774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 pull out a random 20% of my data</a:t>
            </a:r>
          </a:p>
          <a:p>
            <a:pPr marL="0" indent="0">
              <a:buNone/>
            </a:pPr>
            <a:r>
              <a:rPr lang="en-US" dirty="0"/>
              <a:t>Now I have something (probably) representative, AND</a:t>
            </a:r>
          </a:p>
          <a:p>
            <a:pPr marL="0" indent="0">
              <a:buNone/>
            </a:pPr>
            <a:r>
              <a:rPr lang="en-US" dirty="0"/>
              <a:t>I’m not just testing inherent bias of my model or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218DF8-4390-44A6-BBBB-B86745C40BFC}"/>
              </a:ext>
            </a:extLst>
          </p:cNvPr>
          <p:cNvSpPr/>
          <p:nvPr/>
        </p:nvSpPr>
        <p:spPr>
          <a:xfrm>
            <a:off x="284019" y="1092129"/>
            <a:ext cx="4711727" cy="253538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DBF874-6D23-47DC-A2FB-36CEFE29C61D}"/>
              </a:ext>
            </a:extLst>
          </p:cNvPr>
          <p:cNvSpPr/>
          <p:nvPr/>
        </p:nvSpPr>
        <p:spPr>
          <a:xfrm>
            <a:off x="7190509" y="2359819"/>
            <a:ext cx="1524000" cy="25353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Test Data</a:t>
            </a:r>
          </a:p>
        </p:txBody>
      </p:sp>
    </p:spTree>
    <p:extLst>
      <p:ext uri="{BB962C8B-B14F-4D97-AF65-F5344CB8AC3E}">
        <p14:creationId xmlns:p14="http://schemas.microsoft.com/office/powerpoint/2010/main" val="28202948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9C2D-4027-4295-8964-DE281E9B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&amp;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9A84-AE2A-4F23-99E8-C4623A1B8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774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 have sold a variety of houses (train data)</a:t>
            </a:r>
          </a:p>
          <a:p>
            <a:pPr marL="0" indent="0">
              <a:buNone/>
            </a:pPr>
            <a:r>
              <a:rPr lang="en-US" dirty="0"/>
              <a:t>I develop data transformations based on these data</a:t>
            </a:r>
          </a:p>
          <a:p>
            <a:pPr marL="0" indent="0">
              <a:buNone/>
            </a:pPr>
            <a:r>
              <a:rPr lang="en-US" dirty="0"/>
              <a:t>I apply the same transformations to future samples (test data)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218DF8-4390-44A6-BBBB-B86745C40BFC}"/>
              </a:ext>
            </a:extLst>
          </p:cNvPr>
          <p:cNvSpPr/>
          <p:nvPr/>
        </p:nvSpPr>
        <p:spPr>
          <a:xfrm>
            <a:off x="284019" y="1092129"/>
            <a:ext cx="4711727" cy="253538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DBF874-6D23-47DC-A2FB-36CEFE29C61D}"/>
              </a:ext>
            </a:extLst>
          </p:cNvPr>
          <p:cNvSpPr/>
          <p:nvPr/>
        </p:nvSpPr>
        <p:spPr>
          <a:xfrm>
            <a:off x="7190509" y="2359819"/>
            <a:ext cx="1524000" cy="25353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Test Data</a:t>
            </a:r>
          </a:p>
        </p:txBody>
      </p:sp>
    </p:spTree>
    <p:extLst>
      <p:ext uri="{BB962C8B-B14F-4D97-AF65-F5344CB8AC3E}">
        <p14:creationId xmlns:p14="http://schemas.microsoft.com/office/powerpoint/2010/main" val="34203905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1333-E45C-4DB4-A58C-64EE493B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Min-Max Scaling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6C8C-9727-4543-AC61-79C1F7FED6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Transform </a:t>
            </a:r>
            <a:r>
              <a:rPr lang="en-US" dirty="0" err="1"/>
              <a:t>X_train</a:t>
            </a:r>
            <a:r>
              <a:rPr lang="en-US" dirty="0"/>
              <a:t> (Train Data) to </a:t>
            </a:r>
            <a:r>
              <a:rPr lang="en-US" dirty="0" err="1"/>
              <a:t>X_train</a:t>
            </a:r>
            <a:r>
              <a:rPr lang="en-US" dirty="0"/>
              <a:t>’ (Scaled Train Data)</a:t>
            </a:r>
          </a:p>
          <a:p>
            <a:pPr marL="114300" indent="0">
              <a:buNone/>
            </a:pPr>
            <a:r>
              <a:rPr lang="en-US" dirty="0"/>
              <a:t>For x</a:t>
            </a:r>
            <a:r>
              <a:rPr lang="en-US" baseline="-25000" dirty="0"/>
              <a:t>i</a:t>
            </a:r>
            <a:r>
              <a:rPr lang="en-US" dirty="0"/>
              <a:t> (each column) in </a:t>
            </a:r>
            <a:r>
              <a:rPr lang="en-US" dirty="0" err="1"/>
              <a:t>X_train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	scale = max(x</a:t>
            </a:r>
            <a:r>
              <a:rPr lang="en-US" baseline="-25000" dirty="0"/>
              <a:t>i</a:t>
            </a:r>
            <a:r>
              <a:rPr lang="en-US" dirty="0"/>
              <a:t>) – min(x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low = min(x</a:t>
            </a:r>
            <a:r>
              <a:rPr lang="en-US" baseline="-25000" dirty="0"/>
              <a:t>i</a:t>
            </a:r>
            <a:r>
              <a:rPr lang="en-US" dirty="0"/>
              <a:t>) </a:t>
            </a:r>
          </a:p>
          <a:p>
            <a:pPr marL="114300" indent="0">
              <a:buNone/>
            </a:pPr>
            <a:r>
              <a:rPr lang="en-US" dirty="0"/>
              <a:t>	For 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 (sample) in x</a:t>
            </a:r>
            <a:r>
              <a:rPr lang="en-US" baseline="-25000" dirty="0"/>
              <a:t>i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		</a:t>
            </a:r>
            <a:r>
              <a:rPr lang="en-US" dirty="0" err="1"/>
              <a:t>x’</a:t>
            </a:r>
            <a:r>
              <a:rPr lang="en-US" baseline="-25000" dirty="0" err="1"/>
              <a:t>i,j</a:t>
            </a:r>
            <a:r>
              <a:rPr lang="en-US" dirty="0"/>
              <a:t> =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 – low)/ scale</a:t>
            </a:r>
          </a:p>
          <a:p>
            <a:pPr marL="114300" indent="0">
              <a:buNone/>
            </a:pPr>
            <a:r>
              <a:rPr lang="en-US" dirty="0"/>
              <a:t>Transform </a:t>
            </a:r>
            <a:r>
              <a:rPr lang="en-US" dirty="0" err="1"/>
              <a:t>X_test</a:t>
            </a:r>
            <a:r>
              <a:rPr lang="en-US" dirty="0"/>
              <a:t> (Test Data) to </a:t>
            </a:r>
            <a:r>
              <a:rPr lang="en-US" dirty="0" err="1"/>
              <a:t>X_test</a:t>
            </a:r>
            <a:r>
              <a:rPr lang="en-US" dirty="0"/>
              <a:t>’ (Scaled Test Data)</a:t>
            </a:r>
          </a:p>
          <a:p>
            <a:pPr marL="114300" indent="0">
              <a:buNone/>
            </a:pPr>
            <a:r>
              <a:rPr lang="en-US" dirty="0"/>
              <a:t>For (x</a:t>
            </a:r>
            <a:r>
              <a:rPr lang="en-US" baseline="-25000" dirty="0"/>
              <a:t>i</a:t>
            </a:r>
            <a:r>
              <a:rPr lang="en-US" dirty="0"/>
              <a:t>) in </a:t>
            </a:r>
            <a:r>
              <a:rPr lang="en-US" dirty="0" err="1"/>
              <a:t>X_test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	For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) in 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	</a:t>
            </a:r>
            <a:r>
              <a:rPr lang="en-US" dirty="0" err="1"/>
              <a:t>x’</a:t>
            </a:r>
            <a:r>
              <a:rPr lang="en-US" baseline="-25000" dirty="0" err="1"/>
              <a:t>i,j</a:t>
            </a:r>
            <a:r>
              <a:rPr lang="en-US" dirty="0"/>
              <a:t> =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 – low)/ scale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https://en.wikipedia.org/wiki/Feature_scaling</a:t>
            </a:r>
          </a:p>
        </p:txBody>
      </p:sp>
    </p:spTree>
    <p:extLst>
      <p:ext uri="{BB962C8B-B14F-4D97-AF65-F5344CB8AC3E}">
        <p14:creationId xmlns:p14="http://schemas.microsoft.com/office/powerpoint/2010/main" val="12262075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4A24-6E5B-AC59-14AE-3686A845B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92C26-C20A-7BE8-3167-7D5DCC61BA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Transform </a:t>
            </a:r>
            <a:r>
              <a:rPr lang="en-US" dirty="0" err="1"/>
              <a:t>X_train</a:t>
            </a:r>
            <a:r>
              <a:rPr lang="en-US" dirty="0"/>
              <a:t> (Data) to </a:t>
            </a:r>
            <a:r>
              <a:rPr lang="en-US" dirty="0" err="1"/>
              <a:t>X_train</a:t>
            </a:r>
            <a:r>
              <a:rPr lang="en-US" dirty="0"/>
              <a:t>’ (Scaled Data)</a:t>
            </a:r>
          </a:p>
          <a:p>
            <a:pPr marL="114300" indent="0">
              <a:buNone/>
            </a:pPr>
            <a:r>
              <a:rPr lang="en-US" dirty="0"/>
              <a:t>For (x</a:t>
            </a:r>
            <a:r>
              <a:rPr lang="en-US" baseline="-25000" dirty="0"/>
              <a:t>i</a:t>
            </a:r>
            <a:r>
              <a:rPr lang="en-US" dirty="0"/>
              <a:t>) in X</a:t>
            </a:r>
          </a:p>
          <a:p>
            <a:pPr marL="114300" indent="0">
              <a:buNone/>
            </a:pPr>
            <a:r>
              <a:rPr lang="en-US" dirty="0"/>
              <a:t>	mean = avg 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dev = </a:t>
            </a:r>
            <a:r>
              <a:rPr lang="en-US" dirty="0" err="1"/>
              <a:t>stdev</a:t>
            </a:r>
            <a:r>
              <a:rPr lang="en-US" dirty="0"/>
              <a:t> 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For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) in 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	</a:t>
            </a:r>
            <a:r>
              <a:rPr lang="en-US" dirty="0" err="1"/>
              <a:t>x’</a:t>
            </a:r>
            <a:r>
              <a:rPr lang="en-US" baseline="-25000" dirty="0" err="1"/>
              <a:t>i,j</a:t>
            </a:r>
            <a:r>
              <a:rPr lang="en-US" dirty="0"/>
              <a:t> =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 – mean) / dev</a:t>
            </a:r>
          </a:p>
          <a:p>
            <a:pPr marL="114300" indent="0">
              <a:buNone/>
            </a:pPr>
            <a:r>
              <a:rPr lang="en-US" dirty="0"/>
              <a:t>Transform </a:t>
            </a:r>
            <a:r>
              <a:rPr lang="en-US" dirty="0" err="1"/>
              <a:t>X_test</a:t>
            </a:r>
            <a:r>
              <a:rPr lang="en-US" dirty="0"/>
              <a:t> (Test Data) to </a:t>
            </a:r>
            <a:r>
              <a:rPr lang="en-US" dirty="0" err="1"/>
              <a:t>X_test</a:t>
            </a:r>
            <a:r>
              <a:rPr lang="en-US" dirty="0"/>
              <a:t>’ (Scaled Test Data)</a:t>
            </a:r>
          </a:p>
          <a:p>
            <a:pPr marL="114300" indent="0">
              <a:buNone/>
            </a:pPr>
            <a:r>
              <a:rPr lang="en-US" dirty="0"/>
              <a:t>For (x</a:t>
            </a:r>
            <a:r>
              <a:rPr lang="en-US" baseline="-25000" dirty="0"/>
              <a:t>i</a:t>
            </a:r>
            <a:r>
              <a:rPr lang="en-US" dirty="0"/>
              <a:t>) in </a:t>
            </a:r>
            <a:r>
              <a:rPr lang="en-US" dirty="0" err="1"/>
              <a:t>X_test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	For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) in (x</a:t>
            </a:r>
            <a:r>
              <a:rPr lang="en-US" baseline="-25000" dirty="0"/>
              <a:t>i</a:t>
            </a:r>
            <a:r>
              <a:rPr lang="en-US" dirty="0"/>
              <a:t>)</a:t>
            </a:r>
          </a:p>
          <a:p>
            <a:pPr marL="114300" indent="0">
              <a:buNone/>
            </a:pPr>
            <a:r>
              <a:rPr lang="en-US" dirty="0"/>
              <a:t>		</a:t>
            </a:r>
            <a:r>
              <a:rPr lang="en-US" dirty="0" err="1"/>
              <a:t>x’</a:t>
            </a:r>
            <a:r>
              <a:rPr lang="en-US" baseline="-25000" dirty="0" err="1"/>
              <a:t>i,j</a:t>
            </a:r>
            <a:r>
              <a:rPr lang="en-US" dirty="0"/>
              <a:t> = (</a:t>
            </a:r>
            <a:r>
              <a:rPr lang="en-US" dirty="0" err="1"/>
              <a:t>x</a:t>
            </a:r>
            <a:r>
              <a:rPr lang="en-US" baseline="-25000" dirty="0" err="1"/>
              <a:t>i,j</a:t>
            </a:r>
            <a:r>
              <a:rPr lang="en-US" dirty="0"/>
              <a:t> – mean)/ dev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https://en.wikipedia.org/wiki/Feature_scaling</a:t>
            </a:r>
          </a:p>
          <a:p>
            <a:pPr marL="11430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114300" indent="0">
              <a:buNone/>
            </a:pPr>
            <a:r>
              <a:rPr lang="en-US" dirty="0"/>
              <a:t>https://en.wikipedia.org/wiki/Feature_scaling</a:t>
            </a:r>
          </a:p>
        </p:txBody>
      </p:sp>
    </p:spTree>
    <p:extLst>
      <p:ext uri="{BB962C8B-B14F-4D97-AF65-F5344CB8AC3E}">
        <p14:creationId xmlns:p14="http://schemas.microsoft.com/office/powerpoint/2010/main" val="518582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60D6-B804-4976-82BD-D833A789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Analytics Cycle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B8467-AACC-41DF-8FA2-52A59ECC9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991025"/>
          </a:xfrm>
        </p:spPr>
        <p:txBody>
          <a:bodyPr/>
          <a:lstStyle/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r>
              <a:rPr lang="en-US" sz="1000" dirty="0"/>
              <a:t>Adapted from </a:t>
            </a:r>
            <a:r>
              <a:rPr lang="en-US" sz="1000" dirty="0" err="1"/>
              <a:t>Clow</a:t>
            </a:r>
            <a:r>
              <a:rPr lang="en-US" sz="1000" dirty="0"/>
              <a:t> 2012: </a:t>
            </a:r>
            <a:r>
              <a:rPr lang="en-US" sz="1000" dirty="0">
                <a:hlinkClick r:id="rId2"/>
              </a:rPr>
              <a:t>https://dl.acm.org/doi/pdf/10.1145/2330601.2330636</a:t>
            </a:r>
            <a:endParaRPr lang="en-US" sz="1000" dirty="0"/>
          </a:p>
          <a:p>
            <a:pPr marL="114297" indent="0">
              <a:buNone/>
            </a:pPr>
            <a:r>
              <a:rPr lang="en-US" sz="1000" dirty="0"/>
              <a:t>&amp; </a:t>
            </a:r>
            <a:r>
              <a:rPr lang="en-US" sz="1000" dirty="0" err="1"/>
              <a:t>Labrinidis</a:t>
            </a:r>
            <a:r>
              <a:rPr lang="en-US" sz="1000" dirty="0"/>
              <a:t> &amp; Jagadish, 2012 (as interpreted by </a:t>
            </a:r>
            <a:r>
              <a:rPr lang="en-US" sz="1000" dirty="0" err="1"/>
              <a:t>Gandomi</a:t>
            </a:r>
            <a:r>
              <a:rPr lang="en-US" sz="1000" dirty="0"/>
              <a:t> &amp; Haider, 2015): </a:t>
            </a:r>
            <a:r>
              <a:rPr lang="en-US" sz="1000" dirty="0">
                <a:hlinkClick r:id="rId3"/>
              </a:rPr>
              <a:t>https://www.sciencedirect.com/science/article/pii/S0268401214001066</a:t>
            </a:r>
            <a:endParaRPr lang="en-US" sz="1000" dirty="0"/>
          </a:p>
          <a:p>
            <a:pPr marL="114297" indent="0">
              <a:buNone/>
            </a:pPr>
            <a:endParaRPr lang="en-US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DE0257-BDFE-4575-B6B2-45475CAD132F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C357DD-50E7-4C79-A5ED-2B170F6A48A7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2D0FEF-213D-452D-8590-7E8B441084D5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2E0BA71C-4457-4D91-B017-0668C320BB0D}"/>
              </a:ext>
            </a:extLst>
          </p:cNvPr>
          <p:cNvSpPr/>
          <p:nvPr/>
        </p:nvSpPr>
        <p:spPr>
          <a:xfrm>
            <a:off x="3811150" y="1637850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Collecting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9" name="Google Shape;63;p14">
            <a:extLst>
              <a:ext uri="{FF2B5EF4-FFF2-40B4-BE49-F238E27FC236}">
                <a16:creationId xmlns:a16="http://schemas.microsoft.com/office/drawing/2014/main" id="{58C8BB1E-5741-4163-B6D6-F23F4E9EB7AE}"/>
              </a:ext>
            </a:extLst>
          </p:cNvPr>
          <p:cNvSpPr/>
          <p:nvPr/>
        </p:nvSpPr>
        <p:spPr>
          <a:xfrm>
            <a:off x="5577425" y="2216488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BF9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Cleaning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0" name="Google Shape;64;p14">
            <a:extLst>
              <a:ext uri="{FF2B5EF4-FFF2-40B4-BE49-F238E27FC236}">
                <a16:creationId xmlns:a16="http://schemas.microsoft.com/office/drawing/2014/main" id="{0CE11904-B2C0-41E9-86F5-F24A46BCB955}"/>
              </a:ext>
            </a:extLst>
          </p:cNvPr>
          <p:cNvSpPr/>
          <p:nvPr/>
        </p:nvSpPr>
        <p:spPr>
          <a:xfrm>
            <a:off x="4706225" y="2971025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274E1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Analyzing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1" name="Google Shape;65;p14">
            <a:extLst>
              <a:ext uri="{FF2B5EF4-FFF2-40B4-BE49-F238E27FC236}">
                <a16:creationId xmlns:a16="http://schemas.microsoft.com/office/drawing/2014/main" id="{36CDA348-E4CB-4AC3-AAEF-A347714A06B1}"/>
              </a:ext>
            </a:extLst>
          </p:cNvPr>
          <p:cNvSpPr/>
          <p:nvPr/>
        </p:nvSpPr>
        <p:spPr>
          <a:xfrm>
            <a:off x="3012975" y="2971025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Interpreting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2" name="Google Shape;66;p14">
            <a:extLst>
              <a:ext uri="{FF2B5EF4-FFF2-40B4-BE49-F238E27FC236}">
                <a16:creationId xmlns:a16="http://schemas.microsoft.com/office/drawing/2014/main" id="{3B3A19A8-E331-4158-A663-51BB87754B83}"/>
              </a:ext>
            </a:extLst>
          </p:cNvPr>
          <p:cNvSpPr/>
          <p:nvPr/>
        </p:nvSpPr>
        <p:spPr>
          <a:xfrm>
            <a:off x="2062738" y="2216488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741B4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Presenting</a:t>
            </a:r>
            <a:endParaRPr sz="1800" dirty="0">
              <a:solidFill>
                <a:srgbClr val="F3F3F3"/>
              </a:solidFill>
            </a:endParaRPr>
          </a:p>
        </p:txBody>
      </p:sp>
      <p:cxnSp>
        <p:nvCxnSpPr>
          <p:cNvPr id="13" name="Google Shape;67;p14">
            <a:extLst>
              <a:ext uri="{FF2B5EF4-FFF2-40B4-BE49-F238E27FC236}">
                <a16:creationId xmlns:a16="http://schemas.microsoft.com/office/drawing/2014/main" id="{DCE41B37-8DEE-4D82-BB11-B2D884E45670}"/>
              </a:ext>
            </a:extLst>
          </p:cNvPr>
          <p:cNvCxnSpPr>
            <a:stCxn id="8" idx="3"/>
            <a:endCxn id="9" idx="0"/>
          </p:cNvCxnSpPr>
          <p:nvPr/>
        </p:nvCxnSpPr>
        <p:spPr>
          <a:xfrm>
            <a:off x="5298550" y="1875450"/>
            <a:ext cx="1022700" cy="3411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68;p14">
            <a:extLst>
              <a:ext uri="{FF2B5EF4-FFF2-40B4-BE49-F238E27FC236}">
                <a16:creationId xmlns:a16="http://schemas.microsoft.com/office/drawing/2014/main" id="{7A688AB4-2BD8-441A-8249-DC91F7069A16}"/>
              </a:ext>
            </a:extLst>
          </p:cNvPr>
          <p:cNvCxnSpPr>
            <a:stCxn id="9" idx="2"/>
            <a:endCxn id="10" idx="3"/>
          </p:cNvCxnSpPr>
          <p:nvPr/>
        </p:nvCxnSpPr>
        <p:spPr>
          <a:xfrm rot="5400000">
            <a:off x="5998925" y="2886388"/>
            <a:ext cx="516900" cy="1275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69;p14">
            <a:extLst>
              <a:ext uri="{FF2B5EF4-FFF2-40B4-BE49-F238E27FC236}">
                <a16:creationId xmlns:a16="http://schemas.microsoft.com/office/drawing/2014/main" id="{AB3A8ECA-C69B-4EFF-83E0-D957FD11A016}"/>
              </a:ext>
            </a:extLst>
          </p:cNvPr>
          <p:cNvCxnSpPr>
            <a:stCxn id="10" idx="1"/>
            <a:endCxn id="11" idx="3"/>
          </p:cNvCxnSpPr>
          <p:nvPr/>
        </p:nvCxnSpPr>
        <p:spPr>
          <a:xfrm flipH="1">
            <a:off x="4500425" y="3208625"/>
            <a:ext cx="205800" cy="600"/>
          </a:xfrm>
          <a:prstGeom prst="curved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70;p14">
            <a:extLst>
              <a:ext uri="{FF2B5EF4-FFF2-40B4-BE49-F238E27FC236}">
                <a16:creationId xmlns:a16="http://schemas.microsoft.com/office/drawing/2014/main" id="{8E679399-328E-4380-B19C-FC1211E485E2}"/>
              </a:ext>
            </a:extLst>
          </p:cNvPr>
          <p:cNvCxnSpPr>
            <a:stCxn id="11" idx="1"/>
            <a:endCxn id="12" idx="2"/>
          </p:cNvCxnSpPr>
          <p:nvPr/>
        </p:nvCxnSpPr>
        <p:spPr>
          <a:xfrm rot="10800000">
            <a:off x="2806575" y="2691725"/>
            <a:ext cx="206400" cy="516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" name="Google Shape;71;p14">
            <a:extLst>
              <a:ext uri="{FF2B5EF4-FFF2-40B4-BE49-F238E27FC236}">
                <a16:creationId xmlns:a16="http://schemas.microsoft.com/office/drawing/2014/main" id="{F71AC1D1-B000-4C1E-A845-2F146F0CCF5D}"/>
              </a:ext>
            </a:extLst>
          </p:cNvPr>
          <p:cNvCxnSpPr>
            <a:stCxn id="12" idx="0"/>
            <a:endCxn id="8" idx="1"/>
          </p:cNvCxnSpPr>
          <p:nvPr/>
        </p:nvCxnSpPr>
        <p:spPr>
          <a:xfrm rot="-5400000">
            <a:off x="3138238" y="1543588"/>
            <a:ext cx="341100" cy="10047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2171740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7558D-6B21-4488-97FC-BEC2B61C9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 / Scaling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4BA6F8-C363-4557-A534-A1E67CE7DA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Normalization and </a:t>
            </a:r>
            <a:r>
              <a:rPr lang="en-US"/>
              <a:t>Scaling are important </a:t>
            </a:r>
            <a:r>
              <a:rPr lang="en-US" dirty="0"/>
              <a:t>for us to consider</a:t>
            </a:r>
          </a:p>
          <a:p>
            <a:pPr marL="114300" indent="0">
              <a:buNone/>
            </a:pPr>
            <a:r>
              <a:rPr lang="en-US" dirty="0"/>
              <a:t> - It will allow us to consider variables on equal footing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Normalization and Scaling are important for us to consider </a:t>
            </a:r>
            <a:r>
              <a:rPr lang="en-US" i="1" dirty="0"/>
              <a:t>on a case by case basis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 - Sometimes a “default” transformation won’t make sense</a:t>
            </a:r>
          </a:p>
        </p:txBody>
      </p:sp>
    </p:spTree>
    <p:extLst>
      <p:ext uri="{BB962C8B-B14F-4D97-AF65-F5344CB8AC3E}">
        <p14:creationId xmlns:p14="http://schemas.microsoft.com/office/powerpoint/2010/main" val="7424811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60D6-B804-4976-82BD-D833A789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Analytics Cycle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B8467-AACC-41DF-8FA2-52A59ECC9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991025"/>
          </a:xfrm>
        </p:spPr>
        <p:txBody>
          <a:bodyPr/>
          <a:lstStyle/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r>
              <a:rPr lang="en-US" sz="1000" dirty="0"/>
              <a:t>Adapted from </a:t>
            </a:r>
            <a:r>
              <a:rPr lang="en-US" sz="1000" dirty="0" err="1"/>
              <a:t>Clow</a:t>
            </a:r>
            <a:r>
              <a:rPr lang="en-US" sz="1000" dirty="0"/>
              <a:t> 2012: </a:t>
            </a:r>
            <a:r>
              <a:rPr lang="en-US" sz="1000" dirty="0">
                <a:hlinkClick r:id="rId2"/>
              </a:rPr>
              <a:t>https://dl.acm.org/doi/pdf/10.1145/2330601.2330636</a:t>
            </a:r>
            <a:endParaRPr lang="en-US" sz="1000" dirty="0"/>
          </a:p>
          <a:p>
            <a:pPr marL="114297" indent="0">
              <a:buNone/>
            </a:pPr>
            <a:r>
              <a:rPr lang="en-US" sz="1000" dirty="0"/>
              <a:t>&amp; </a:t>
            </a:r>
            <a:r>
              <a:rPr lang="en-US" sz="1000" dirty="0" err="1"/>
              <a:t>Labrinidis</a:t>
            </a:r>
            <a:r>
              <a:rPr lang="en-US" sz="1000" dirty="0"/>
              <a:t> &amp; Jagadish, 2012 (as interpreted by </a:t>
            </a:r>
            <a:r>
              <a:rPr lang="en-US" sz="1000" dirty="0" err="1"/>
              <a:t>Gandomi</a:t>
            </a:r>
            <a:r>
              <a:rPr lang="en-US" sz="1000" dirty="0"/>
              <a:t> &amp; Haider, 2015): </a:t>
            </a:r>
            <a:r>
              <a:rPr lang="en-US" sz="1000" dirty="0">
                <a:hlinkClick r:id="rId3"/>
              </a:rPr>
              <a:t>https://www.sciencedirect.com/science/article/pii/S0268401214001066</a:t>
            </a:r>
            <a:endParaRPr lang="en-US" sz="1000" dirty="0"/>
          </a:p>
          <a:p>
            <a:pPr marL="114297" indent="0">
              <a:buNone/>
            </a:pPr>
            <a:endParaRPr lang="en-US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DE0257-BDFE-4575-B6B2-45475CAD132F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C357DD-50E7-4C79-A5ED-2B170F6A48A7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2D0FEF-213D-452D-8590-7E8B441084D5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2E0BA71C-4457-4D91-B017-0668C320BB0D}"/>
              </a:ext>
            </a:extLst>
          </p:cNvPr>
          <p:cNvSpPr/>
          <p:nvPr/>
        </p:nvSpPr>
        <p:spPr>
          <a:xfrm>
            <a:off x="3811150" y="1637850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Collecting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9" name="Google Shape;63;p14">
            <a:extLst>
              <a:ext uri="{FF2B5EF4-FFF2-40B4-BE49-F238E27FC236}">
                <a16:creationId xmlns:a16="http://schemas.microsoft.com/office/drawing/2014/main" id="{58C8BB1E-5741-4163-B6D6-F23F4E9EB7AE}"/>
              </a:ext>
            </a:extLst>
          </p:cNvPr>
          <p:cNvSpPr/>
          <p:nvPr/>
        </p:nvSpPr>
        <p:spPr>
          <a:xfrm>
            <a:off x="5577425" y="2216488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BF9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Cleaning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0" name="Google Shape;64;p14">
            <a:extLst>
              <a:ext uri="{FF2B5EF4-FFF2-40B4-BE49-F238E27FC236}">
                <a16:creationId xmlns:a16="http://schemas.microsoft.com/office/drawing/2014/main" id="{0CE11904-B2C0-41E9-86F5-F24A46BCB955}"/>
              </a:ext>
            </a:extLst>
          </p:cNvPr>
          <p:cNvSpPr/>
          <p:nvPr/>
        </p:nvSpPr>
        <p:spPr>
          <a:xfrm>
            <a:off x="4706225" y="2971025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274E1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Analyzing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1" name="Google Shape;65;p14">
            <a:extLst>
              <a:ext uri="{FF2B5EF4-FFF2-40B4-BE49-F238E27FC236}">
                <a16:creationId xmlns:a16="http://schemas.microsoft.com/office/drawing/2014/main" id="{36CDA348-E4CB-4AC3-AAEF-A347714A06B1}"/>
              </a:ext>
            </a:extLst>
          </p:cNvPr>
          <p:cNvSpPr/>
          <p:nvPr/>
        </p:nvSpPr>
        <p:spPr>
          <a:xfrm>
            <a:off x="3012975" y="2971025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Interpreting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2" name="Google Shape;66;p14">
            <a:extLst>
              <a:ext uri="{FF2B5EF4-FFF2-40B4-BE49-F238E27FC236}">
                <a16:creationId xmlns:a16="http://schemas.microsoft.com/office/drawing/2014/main" id="{3B3A19A8-E331-4158-A663-51BB87754B83}"/>
              </a:ext>
            </a:extLst>
          </p:cNvPr>
          <p:cNvSpPr/>
          <p:nvPr/>
        </p:nvSpPr>
        <p:spPr>
          <a:xfrm>
            <a:off x="2062738" y="2216488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741B4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Presenting</a:t>
            </a:r>
            <a:endParaRPr sz="1800" dirty="0">
              <a:solidFill>
                <a:srgbClr val="F3F3F3"/>
              </a:solidFill>
            </a:endParaRPr>
          </a:p>
        </p:txBody>
      </p:sp>
      <p:cxnSp>
        <p:nvCxnSpPr>
          <p:cNvPr id="13" name="Google Shape;67;p14">
            <a:extLst>
              <a:ext uri="{FF2B5EF4-FFF2-40B4-BE49-F238E27FC236}">
                <a16:creationId xmlns:a16="http://schemas.microsoft.com/office/drawing/2014/main" id="{DCE41B37-8DEE-4D82-BB11-B2D884E45670}"/>
              </a:ext>
            </a:extLst>
          </p:cNvPr>
          <p:cNvCxnSpPr>
            <a:stCxn id="8" idx="3"/>
            <a:endCxn id="9" idx="0"/>
          </p:cNvCxnSpPr>
          <p:nvPr/>
        </p:nvCxnSpPr>
        <p:spPr>
          <a:xfrm>
            <a:off x="5298550" y="1875450"/>
            <a:ext cx="1022700" cy="3411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68;p14">
            <a:extLst>
              <a:ext uri="{FF2B5EF4-FFF2-40B4-BE49-F238E27FC236}">
                <a16:creationId xmlns:a16="http://schemas.microsoft.com/office/drawing/2014/main" id="{7A688AB4-2BD8-441A-8249-DC91F7069A16}"/>
              </a:ext>
            </a:extLst>
          </p:cNvPr>
          <p:cNvCxnSpPr>
            <a:stCxn id="9" idx="2"/>
            <a:endCxn id="10" idx="3"/>
          </p:cNvCxnSpPr>
          <p:nvPr/>
        </p:nvCxnSpPr>
        <p:spPr>
          <a:xfrm rot="5400000">
            <a:off x="5998925" y="2886388"/>
            <a:ext cx="516900" cy="1275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69;p14">
            <a:extLst>
              <a:ext uri="{FF2B5EF4-FFF2-40B4-BE49-F238E27FC236}">
                <a16:creationId xmlns:a16="http://schemas.microsoft.com/office/drawing/2014/main" id="{AB3A8ECA-C69B-4EFF-83E0-D957FD11A016}"/>
              </a:ext>
            </a:extLst>
          </p:cNvPr>
          <p:cNvCxnSpPr>
            <a:stCxn id="10" idx="1"/>
            <a:endCxn id="11" idx="3"/>
          </p:cNvCxnSpPr>
          <p:nvPr/>
        </p:nvCxnSpPr>
        <p:spPr>
          <a:xfrm flipH="1">
            <a:off x="4500425" y="3208625"/>
            <a:ext cx="205800" cy="600"/>
          </a:xfrm>
          <a:prstGeom prst="curved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70;p14">
            <a:extLst>
              <a:ext uri="{FF2B5EF4-FFF2-40B4-BE49-F238E27FC236}">
                <a16:creationId xmlns:a16="http://schemas.microsoft.com/office/drawing/2014/main" id="{8E679399-328E-4380-B19C-FC1211E485E2}"/>
              </a:ext>
            </a:extLst>
          </p:cNvPr>
          <p:cNvCxnSpPr>
            <a:stCxn id="11" idx="1"/>
            <a:endCxn id="12" idx="2"/>
          </p:cNvCxnSpPr>
          <p:nvPr/>
        </p:nvCxnSpPr>
        <p:spPr>
          <a:xfrm rot="10800000">
            <a:off x="2806575" y="2691725"/>
            <a:ext cx="206400" cy="516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" name="Google Shape;71;p14">
            <a:extLst>
              <a:ext uri="{FF2B5EF4-FFF2-40B4-BE49-F238E27FC236}">
                <a16:creationId xmlns:a16="http://schemas.microsoft.com/office/drawing/2014/main" id="{F71AC1D1-B000-4C1E-A845-2F146F0CCF5D}"/>
              </a:ext>
            </a:extLst>
          </p:cNvPr>
          <p:cNvCxnSpPr>
            <a:stCxn id="12" idx="0"/>
            <a:endCxn id="8" idx="1"/>
          </p:cNvCxnSpPr>
          <p:nvPr/>
        </p:nvCxnSpPr>
        <p:spPr>
          <a:xfrm rot="-5400000">
            <a:off x="3138238" y="1543588"/>
            <a:ext cx="341100" cy="10047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1116389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B8569-1A5E-4174-A643-0F58C8D4F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– Small 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2D0F6-ACCA-402B-BB66-0FF2ABCF6B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you notice about this space?</a:t>
            </a:r>
          </a:p>
          <a:p>
            <a:pPr lvl="1"/>
            <a:r>
              <a:rPr lang="en-US" dirty="0"/>
              <a:t>Any odd cases (outliers) still have a significant</a:t>
            </a:r>
            <a:br>
              <a:rPr lang="en-US" dirty="0"/>
            </a:br>
            <a:r>
              <a:rPr lang="en-US" dirty="0"/>
              <a:t>impact on the prediction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73082-FE6D-4DF2-9C09-5532DB4C5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5138124" y="1152475"/>
            <a:ext cx="3694176" cy="369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2075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A0998-19E9-4DA5-968B-CD2DA37E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– Large 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22D9F-7235-4B3A-BD0B-9621977FDB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you notice about this space?</a:t>
            </a:r>
          </a:p>
          <a:p>
            <a:pPr lvl="1"/>
            <a:r>
              <a:rPr lang="en-US" dirty="0"/>
              <a:t>We are very imprecise with our border, we lose</a:t>
            </a:r>
            <a:br>
              <a:rPr lang="en-US" dirty="0"/>
            </a:br>
            <a:r>
              <a:rPr lang="en-US" dirty="0"/>
              <a:t>a lot of nuance in edge cases.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74EFE2-6031-4D56-8BED-ED2666E325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5138124" y="1152475"/>
            <a:ext cx="3694176" cy="369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3693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B8569-1A5E-4174-A643-0F58C8D4F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– Small 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2D0F6-ACCA-402B-BB66-0FF2ABCF6B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Overfitting – allowing individual samples</a:t>
            </a:r>
            <a:br>
              <a:rPr lang="en-US" dirty="0"/>
            </a:br>
            <a:r>
              <a:rPr lang="en-US" dirty="0"/>
              <a:t>to have too much power in determining</a:t>
            </a:r>
            <a:br>
              <a:rPr lang="en-US" dirty="0"/>
            </a:br>
            <a:r>
              <a:rPr lang="en-US" dirty="0"/>
              <a:t>our outcome.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73082-FE6D-4DF2-9C09-5532DB4C5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5138124" y="1152475"/>
            <a:ext cx="3694176" cy="369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0430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A0998-19E9-4DA5-968B-CD2DA37E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– Large 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22D9F-7235-4B3A-BD0B-9621977FDB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Underfitting – giving individual samples</a:t>
            </a:r>
            <a:br>
              <a:rPr lang="en-US" dirty="0"/>
            </a:br>
            <a:r>
              <a:rPr lang="en-US" dirty="0"/>
              <a:t>too little power in determining our</a:t>
            </a:r>
            <a:br>
              <a:rPr lang="en-US" dirty="0"/>
            </a:br>
            <a:r>
              <a:rPr lang="en-US" dirty="0"/>
              <a:t>outcome.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74EFE2-6031-4D56-8BED-ED2666E325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5138124" y="1152475"/>
            <a:ext cx="3694176" cy="369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204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2F896-173C-4463-A7A0-1EC4EA89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– “Correct” # for K?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DDE18-DDDF-437C-9B19-04124AB2D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4"/>
            <a:ext cx="8520600" cy="3991025"/>
          </a:xfrm>
        </p:spPr>
        <p:txBody>
          <a:bodyPr/>
          <a:lstStyle/>
          <a:p>
            <a:r>
              <a:rPr lang="en-US" dirty="0"/>
              <a:t>It depends</a:t>
            </a:r>
          </a:p>
          <a:p>
            <a:pPr lvl="1"/>
            <a:r>
              <a:rPr lang="en-US" dirty="0"/>
              <a:t>(You’re going to get really tired</a:t>
            </a:r>
            <a:br>
              <a:rPr lang="en-US" dirty="0"/>
            </a:br>
            <a:r>
              <a:rPr lang="en-US" dirty="0"/>
              <a:t>of this answer…)</a:t>
            </a:r>
          </a:p>
          <a:p>
            <a:endParaRPr lang="en-US" dirty="0"/>
          </a:p>
          <a:p>
            <a:r>
              <a:rPr lang="en-US" dirty="0"/>
              <a:t>Probably more than 1</a:t>
            </a:r>
          </a:p>
          <a:p>
            <a:pPr lvl="1"/>
            <a:r>
              <a:rPr lang="en-US" dirty="0"/>
              <a:t>We worry about outliers</a:t>
            </a:r>
          </a:p>
          <a:p>
            <a:endParaRPr lang="en-US" dirty="0"/>
          </a:p>
          <a:p>
            <a:r>
              <a:rPr lang="en-US" dirty="0"/>
              <a:t>Probably less than 15</a:t>
            </a:r>
          </a:p>
          <a:p>
            <a:pPr lvl="1"/>
            <a:r>
              <a:rPr lang="en-US" dirty="0"/>
              <a:t>but it depends on the number of samples in your dataset and the distribution of your data</a:t>
            </a:r>
          </a:p>
          <a:p>
            <a:endParaRPr lang="en-US" dirty="0"/>
          </a:p>
          <a:p>
            <a:r>
              <a:rPr lang="en-US" dirty="0"/>
              <a:t>3, 5, 7, etc. are (relatively) common.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76CB44-E7E2-4874-B44F-7E7AB3E25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856" y="1152475"/>
            <a:ext cx="4660444" cy="2330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1600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37F8-4CC8-4EDF-BFE7-583608C4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K using a Validation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3151-C973-4991-9AEE-865AF0C4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model using a first K (K=1)…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7EA83F-CF2D-4F7A-AF8D-FA4ACBEBE3EB}"/>
              </a:ext>
            </a:extLst>
          </p:cNvPr>
          <p:cNvSpPr/>
          <p:nvPr/>
        </p:nvSpPr>
        <p:spPr>
          <a:xfrm>
            <a:off x="4572000" y="1152475"/>
            <a:ext cx="978794" cy="712726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</p:spTree>
    <p:extLst>
      <p:ext uri="{BB962C8B-B14F-4D97-AF65-F5344CB8AC3E}">
        <p14:creationId xmlns:p14="http://schemas.microsoft.com/office/powerpoint/2010/main" val="11400540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37F8-4CC8-4EDF-BFE7-583608C4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K using a Validation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3151-C973-4991-9AEE-865AF0C4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model using a first K (K=1)…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 how good your K=1 Model does…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7EA83F-CF2D-4F7A-AF8D-FA4ACBEBE3EB}"/>
              </a:ext>
            </a:extLst>
          </p:cNvPr>
          <p:cNvSpPr/>
          <p:nvPr/>
        </p:nvSpPr>
        <p:spPr>
          <a:xfrm>
            <a:off x="4820716" y="1152475"/>
            <a:ext cx="1877181" cy="136690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3446BD-CEBB-44C8-A4AC-D011797ACA1D}"/>
              </a:ext>
            </a:extLst>
          </p:cNvPr>
          <p:cNvSpPr/>
          <p:nvPr/>
        </p:nvSpPr>
        <p:spPr>
          <a:xfrm>
            <a:off x="4732877" y="2860674"/>
            <a:ext cx="821636" cy="13669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Validation Data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ECDCBF5-9036-2ADE-9C30-CE1DDC05D68A}"/>
                  </a:ext>
                </a:extLst>
              </p14:cNvPr>
              <p14:cNvContentPartPr/>
              <p14:nvPr/>
            </p14:nvContentPartPr>
            <p14:xfrm>
              <a:off x="1741320" y="3338640"/>
              <a:ext cx="1370520" cy="8697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ECDCBF5-9036-2ADE-9C30-CE1DDC05D68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31960" y="3329280"/>
                <a:ext cx="1389240" cy="88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64747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37F8-4CC8-4EDF-BFE7-583608C4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K using a Validation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3151-C973-4991-9AEE-865AF0C4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model using a first K (K=1)…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 how good your K=1 Model does…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Hang on to that information (accuracy, etc.)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7EA83F-CF2D-4F7A-AF8D-FA4ACBEBE3EB}"/>
              </a:ext>
            </a:extLst>
          </p:cNvPr>
          <p:cNvSpPr/>
          <p:nvPr/>
        </p:nvSpPr>
        <p:spPr>
          <a:xfrm>
            <a:off x="4820716" y="1152475"/>
            <a:ext cx="1877181" cy="136690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3446BD-CEBB-44C8-A4AC-D011797ACA1D}"/>
              </a:ext>
            </a:extLst>
          </p:cNvPr>
          <p:cNvSpPr/>
          <p:nvPr/>
        </p:nvSpPr>
        <p:spPr>
          <a:xfrm>
            <a:off x="4732877" y="2860674"/>
            <a:ext cx="821636" cy="13669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Validation Data</a:t>
            </a:r>
          </a:p>
        </p:txBody>
      </p:sp>
    </p:spTree>
    <p:extLst>
      <p:ext uri="{BB962C8B-B14F-4D97-AF65-F5344CB8AC3E}">
        <p14:creationId xmlns:p14="http://schemas.microsoft.com/office/powerpoint/2010/main" val="1107299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553F5-0E05-DC06-2F9B-97A3BC31E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59B07-84D3-0DB1-4BF7-7D296F2B1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do “Data” come from?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871533EE-1895-017D-2EC2-008326E922F2}"/>
                  </a:ext>
                </a:extLst>
              </p14:cNvPr>
              <p14:cNvContentPartPr/>
              <p14:nvPr/>
            </p14:nvContentPartPr>
            <p14:xfrm>
              <a:off x="342720" y="1443960"/>
              <a:ext cx="6924960" cy="32792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871533EE-1895-017D-2EC2-008326E922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3360" y="1434600"/>
                <a:ext cx="6943680" cy="329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2468409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37F8-4CC8-4EDF-BFE7-583608C4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K using a Validation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3151-C973-4991-9AEE-865AF0C4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model using a second K (K=2)…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 how good your K=2 Model does…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Compare your K=2 model to your K=1 model. Which one is better?</a:t>
            </a:r>
          </a:p>
          <a:p>
            <a:r>
              <a:rPr lang="en-US" dirty="0"/>
              <a:t>Hang on to that information (accuracy, etc.)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7EA83F-CF2D-4F7A-AF8D-FA4ACBEBE3EB}"/>
              </a:ext>
            </a:extLst>
          </p:cNvPr>
          <p:cNvSpPr/>
          <p:nvPr/>
        </p:nvSpPr>
        <p:spPr>
          <a:xfrm>
            <a:off x="4820716" y="1152475"/>
            <a:ext cx="1877181" cy="136690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3446BD-CEBB-44C8-A4AC-D011797ACA1D}"/>
              </a:ext>
            </a:extLst>
          </p:cNvPr>
          <p:cNvSpPr/>
          <p:nvPr/>
        </p:nvSpPr>
        <p:spPr>
          <a:xfrm>
            <a:off x="4732877" y="2860674"/>
            <a:ext cx="821636" cy="13669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Validation Data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E25E2F4-F80D-201F-F131-6F0162288B29}"/>
                  </a:ext>
                </a:extLst>
              </p14:cNvPr>
              <p14:cNvContentPartPr/>
              <p14:nvPr/>
            </p14:nvContentPartPr>
            <p14:xfrm>
              <a:off x="1546920" y="3288240"/>
              <a:ext cx="1257120" cy="8118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E25E2F4-F80D-201F-F131-6F0162288B2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7560" y="3278880"/>
                <a:ext cx="1275840" cy="83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68853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37F8-4CC8-4EDF-BFE7-583608C4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K using a Validation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3151-C973-4991-9AEE-865AF0C4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K=k from m to n (usually 1 to n):</a:t>
            </a:r>
          </a:p>
          <a:p>
            <a:pPr lvl="1"/>
            <a:r>
              <a:rPr lang="en-US" dirty="0"/>
              <a:t>Build a model using k…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Check how good your K=2 Model does…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Compare your m – n models. Which one is best?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7EA83F-CF2D-4F7A-AF8D-FA4ACBEBE3EB}"/>
              </a:ext>
            </a:extLst>
          </p:cNvPr>
          <p:cNvSpPr/>
          <p:nvPr/>
        </p:nvSpPr>
        <p:spPr>
          <a:xfrm>
            <a:off x="3101644" y="1599375"/>
            <a:ext cx="1335373" cy="97237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3446BD-CEBB-44C8-A4AC-D011797ACA1D}"/>
              </a:ext>
            </a:extLst>
          </p:cNvPr>
          <p:cNvSpPr/>
          <p:nvPr/>
        </p:nvSpPr>
        <p:spPr>
          <a:xfrm>
            <a:off x="4437017" y="2706500"/>
            <a:ext cx="584488" cy="97237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Valid-</a:t>
            </a:r>
            <a:r>
              <a:rPr lang="en-US" sz="1050" dirty="0" err="1"/>
              <a:t>ation</a:t>
            </a:r>
            <a:r>
              <a:rPr lang="en-US" sz="1050" dirty="0"/>
              <a:t> Data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58F20AA-1A1A-8A2D-0094-F792B3F3BA7B}"/>
                  </a:ext>
                </a:extLst>
              </p14:cNvPr>
              <p14:cNvContentPartPr/>
              <p14:nvPr/>
            </p14:nvContentPartPr>
            <p14:xfrm>
              <a:off x="3212640" y="2585520"/>
              <a:ext cx="220320" cy="3596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58F20AA-1A1A-8A2D-0094-F792B3F3BA7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3280" y="2576160"/>
                <a:ext cx="239040" cy="37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445744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37F8-4CC8-4EDF-BFE7-583608C4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K using a Validation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3151-C973-4991-9AEE-865AF0C4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You’ve used the Train and Validation data a lot…</a:t>
            </a:r>
          </a:p>
          <a:p>
            <a:pPr lvl="1"/>
            <a:r>
              <a:rPr lang="en-US" dirty="0"/>
              <a:t>It’s not very clean to report your “validation” accuracy,</a:t>
            </a:r>
            <a:br>
              <a:rPr lang="en-US" dirty="0"/>
            </a:br>
            <a:r>
              <a:rPr lang="en-US" dirty="0"/>
              <a:t>because you worked hard finding the K (hyperparameter)</a:t>
            </a:r>
            <a:br>
              <a:rPr lang="en-US" dirty="0"/>
            </a:br>
            <a:r>
              <a:rPr lang="en-US" dirty="0"/>
              <a:t>that was the very best. That’s “cheating” (from a success</a:t>
            </a:r>
            <a:br>
              <a:rPr lang="en-US" dirty="0"/>
            </a:br>
            <a:r>
              <a:rPr lang="en-US" dirty="0"/>
              <a:t>perspective, not from a class perspective).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7EA83F-CF2D-4F7A-AF8D-FA4ACBEBE3EB}"/>
              </a:ext>
            </a:extLst>
          </p:cNvPr>
          <p:cNvSpPr/>
          <p:nvPr/>
        </p:nvSpPr>
        <p:spPr>
          <a:xfrm>
            <a:off x="5859475" y="1152475"/>
            <a:ext cx="1335373" cy="97237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3446BD-CEBB-44C8-A4AC-D011797ACA1D}"/>
              </a:ext>
            </a:extLst>
          </p:cNvPr>
          <p:cNvSpPr/>
          <p:nvPr/>
        </p:nvSpPr>
        <p:spPr>
          <a:xfrm>
            <a:off x="7345325" y="1152474"/>
            <a:ext cx="584488" cy="97237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Valid-</a:t>
            </a:r>
            <a:r>
              <a:rPr lang="en-US" sz="1050" dirty="0" err="1"/>
              <a:t>ation</a:t>
            </a:r>
            <a:r>
              <a:rPr lang="en-US" sz="1050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7218662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37F8-4CC8-4EDF-BFE7-583608C4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K using a Validation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3151-C973-4991-9AEE-865AF0C4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You’ve used the Train and Validation data a lot…</a:t>
            </a:r>
          </a:p>
          <a:p>
            <a:pPr lvl="1"/>
            <a:r>
              <a:rPr lang="en-US" dirty="0"/>
              <a:t>It’s not very clean to report your “validation” accuracy,</a:t>
            </a:r>
            <a:br>
              <a:rPr lang="en-US" dirty="0"/>
            </a:br>
            <a:r>
              <a:rPr lang="en-US" dirty="0"/>
              <a:t>because you worked hard finding the K (hyperparameter)</a:t>
            </a:r>
            <a:br>
              <a:rPr lang="en-US" dirty="0"/>
            </a:br>
            <a:r>
              <a:rPr lang="en-US" dirty="0"/>
              <a:t>that was the very best. That’s “cheating” (from a success</a:t>
            </a:r>
            <a:br>
              <a:rPr lang="en-US" dirty="0"/>
            </a:br>
            <a:r>
              <a:rPr lang="en-US" dirty="0"/>
              <a:t>perspective, not from a class perspective).</a:t>
            </a:r>
          </a:p>
          <a:p>
            <a:r>
              <a:rPr lang="en-US" dirty="0"/>
              <a:t>You need a Test dataset that is untouched to see how good your model </a:t>
            </a:r>
            <a:r>
              <a:rPr lang="en-US" i="1" dirty="0"/>
              <a:t>really</a:t>
            </a:r>
            <a:r>
              <a:rPr lang="en-US" dirty="0"/>
              <a:t> does.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7EA83F-CF2D-4F7A-AF8D-FA4ACBEBE3EB}"/>
              </a:ext>
            </a:extLst>
          </p:cNvPr>
          <p:cNvSpPr/>
          <p:nvPr/>
        </p:nvSpPr>
        <p:spPr>
          <a:xfrm>
            <a:off x="5859475" y="1152475"/>
            <a:ext cx="1335373" cy="97237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3446BD-CEBB-44C8-A4AC-D011797ACA1D}"/>
              </a:ext>
            </a:extLst>
          </p:cNvPr>
          <p:cNvSpPr/>
          <p:nvPr/>
        </p:nvSpPr>
        <p:spPr>
          <a:xfrm>
            <a:off x="7345325" y="1152474"/>
            <a:ext cx="584488" cy="97237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Valid-</a:t>
            </a:r>
            <a:r>
              <a:rPr lang="en-US" sz="1050" dirty="0" err="1"/>
              <a:t>ation</a:t>
            </a:r>
            <a:r>
              <a:rPr lang="en-US" sz="1050" dirty="0"/>
              <a:t>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F04857-C49D-4656-B74C-B73C0F09B895}"/>
              </a:ext>
            </a:extLst>
          </p:cNvPr>
          <p:cNvSpPr/>
          <p:nvPr/>
        </p:nvSpPr>
        <p:spPr>
          <a:xfrm>
            <a:off x="1500481" y="3120262"/>
            <a:ext cx="584488" cy="97237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Test Data</a:t>
            </a:r>
          </a:p>
        </p:txBody>
      </p:sp>
    </p:spTree>
    <p:extLst>
      <p:ext uri="{BB962C8B-B14F-4D97-AF65-F5344CB8AC3E}">
        <p14:creationId xmlns:p14="http://schemas.microsoft.com/office/powerpoint/2010/main" val="81963824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7E8FC-F319-4D77-B7B5-66EA887A2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Sidebar – Training, Validation, Testing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8B51D-3C2E-4921-9394-77460C547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1) Training Set – used in the (usually iterative) training process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2) Validation Set – kept out of the training process, used to meter your training process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3) Testing Set – Used to evaluate the accuracy, etc. of your learning</a:t>
            </a:r>
          </a:p>
        </p:txBody>
      </p:sp>
    </p:spTree>
    <p:extLst>
      <p:ext uri="{BB962C8B-B14F-4D97-AF65-F5344CB8AC3E}">
        <p14:creationId xmlns:p14="http://schemas.microsoft.com/office/powerpoint/2010/main" val="210055882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937F8-4CC8-4EDF-BFE7-583608C4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K using a Validation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53151-C973-4991-9AEE-865AF0C4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You’ve used the Train and Validation data a lot…</a:t>
            </a:r>
          </a:p>
          <a:p>
            <a:pPr lvl="1"/>
            <a:r>
              <a:rPr lang="en-US" dirty="0"/>
              <a:t>It’s not very clean to report your “validation” accuracy,</a:t>
            </a:r>
            <a:br>
              <a:rPr lang="en-US" dirty="0"/>
            </a:br>
            <a:r>
              <a:rPr lang="en-US" dirty="0"/>
              <a:t>because you worked hard finding the K (hyperparameter)</a:t>
            </a:r>
            <a:br>
              <a:rPr lang="en-US" dirty="0"/>
            </a:br>
            <a:r>
              <a:rPr lang="en-US" dirty="0"/>
              <a:t>that was the very best. That’s “cheating” (from a success</a:t>
            </a:r>
            <a:br>
              <a:rPr lang="en-US" dirty="0"/>
            </a:br>
            <a:r>
              <a:rPr lang="en-US" dirty="0"/>
              <a:t>perspective, not from a class perspective).</a:t>
            </a:r>
          </a:p>
          <a:p>
            <a:r>
              <a:rPr lang="en-US" dirty="0"/>
              <a:t>You need a Test dataset that is untouched to see how good your</a:t>
            </a:r>
            <a:br>
              <a:rPr lang="en-US" dirty="0"/>
            </a:br>
            <a:r>
              <a:rPr lang="en-US" dirty="0"/>
              <a:t>final model </a:t>
            </a:r>
            <a:r>
              <a:rPr lang="en-US" i="1" dirty="0"/>
              <a:t>really</a:t>
            </a:r>
            <a:r>
              <a:rPr lang="en-US" dirty="0"/>
              <a:t> does.</a:t>
            </a:r>
          </a:p>
          <a:p>
            <a:pPr lvl="1"/>
            <a:r>
              <a:rPr lang="en-US" dirty="0"/>
              <a:t>This is what you would report to others as the expected goodness of your</a:t>
            </a:r>
            <a:br>
              <a:rPr lang="en-US" dirty="0"/>
            </a:br>
            <a:r>
              <a:rPr lang="en-US" dirty="0"/>
              <a:t>model.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7EA83F-CF2D-4F7A-AF8D-FA4ACBEBE3EB}"/>
              </a:ext>
            </a:extLst>
          </p:cNvPr>
          <p:cNvSpPr/>
          <p:nvPr/>
        </p:nvSpPr>
        <p:spPr>
          <a:xfrm>
            <a:off x="5859475" y="1152475"/>
            <a:ext cx="1335373" cy="97237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3446BD-CEBB-44C8-A4AC-D011797ACA1D}"/>
              </a:ext>
            </a:extLst>
          </p:cNvPr>
          <p:cNvSpPr/>
          <p:nvPr/>
        </p:nvSpPr>
        <p:spPr>
          <a:xfrm>
            <a:off x="7345325" y="1152474"/>
            <a:ext cx="584488" cy="97237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Valid-</a:t>
            </a:r>
            <a:r>
              <a:rPr lang="en-US" sz="1050" dirty="0" err="1"/>
              <a:t>ation</a:t>
            </a:r>
            <a:r>
              <a:rPr lang="en-US" sz="1050" dirty="0"/>
              <a:t>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F04857-C49D-4656-B74C-B73C0F09B895}"/>
              </a:ext>
            </a:extLst>
          </p:cNvPr>
          <p:cNvSpPr/>
          <p:nvPr/>
        </p:nvSpPr>
        <p:spPr>
          <a:xfrm>
            <a:off x="7194848" y="2860674"/>
            <a:ext cx="584488" cy="97237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Test Data</a:t>
            </a:r>
          </a:p>
        </p:txBody>
      </p:sp>
    </p:spTree>
    <p:extLst>
      <p:ext uri="{BB962C8B-B14F-4D97-AF65-F5344CB8AC3E}">
        <p14:creationId xmlns:p14="http://schemas.microsoft.com/office/powerpoint/2010/main" val="98045346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89C2D-4027-4295-8964-DE281E9BE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&amp; Hold-Out &amp; Test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9A84-AE2A-4F23-99E8-C4623A1B8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20"/>
            <a:ext cx="7886700" cy="3774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 pull out another random 20% of my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my dataset is smaller, I’m starting to run out of data…</a:t>
            </a:r>
            <a:br>
              <a:rPr lang="en-US" dirty="0"/>
            </a:br>
            <a:r>
              <a:rPr lang="en-US" dirty="0"/>
              <a:t>	</a:t>
            </a:r>
            <a:r>
              <a:rPr lang="en-US" i="1" dirty="0"/>
              <a:t>To Be Continued!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218DF8-4390-44A6-BBBB-B86745C40BFC}"/>
              </a:ext>
            </a:extLst>
          </p:cNvPr>
          <p:cNvSpPr/>
          <p:nvPr/>
        </p:nvSpPr>
        <p:spPr>
          <a:xfrm>
            <a:off x="284020" y="1092129"/>
            <a:ext cx="3481865" cy="253538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DBF874-6D23-47DC-A2FB-36CEFE29C61D}"/>
              </a:ext>
            </a:extLst>
          </p:cNvPr>
          <p:cNvSpPr/>
          <p:nvPr/>
        </p:nvSpPr>
        <p:spPr>
          <a:xfrm>
            <a:off x="7190509" y="2359820"/>
            <a:ext cx="1524000" cy="253538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Test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81A469-8061-48EA-96B0-D74362AE07F3}"/>
              </a:ext>
            </a:extLst>
          </p:cNvPr>
          <p:cNvSpPr/>
          <p:nvPr/>
        </p:nvSpPr>
        <p:spPr>
          <a:xfrm>
            <a:off x="5237521" y="1304059"/>
            <a:ext cx="1524000" cy="253538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Validation Data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450EF75F-5589-9086-6751-7EFEC0AEE6D9}"/>
                  </a:ext>
                </a:extLst>
              </p14:cNvPr>
              <p14:cNvContentPartPr/>
              <p14:nvPr/>
            </p14:nvContentPartPr>
            <p14:xfrm>
              <a:off x="1523160" y="1451520"/>
              <a:ext cx="6789240" cy="7981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450EF75F-5589-9086-6751-7EFEC0AEE6D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3800" y="1442160"/>
                <a:ext cx="6807960" cy="81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93572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09272-F4A0-4181-A85B-1372A67AB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Neighbors Algorithmic Complexity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9387D7-E7B9-40C8-9045-8339585E33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One Query, </a:t>
            </a:r>
            <a:r>
              <a:rPr lang="en-US" i="1" dirty="0"/>
              <a:t>m</a:t>
            </a:r>
            <a:r>
              <a:rPr lang="en-US" dirty="0"/>
              <a:t> training examples, each with </a:t>
            </a:r>
            <a:r>
              <a:rPr lang="en-US" i="1" dirty="0"/>
              <a:t>D</a:t>
            </a:r>
            <a:r>
              <a:rPr lang="en-US" dirty="0"/>
              <a:t> features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O(</a:t>
            </a:r>
            <a:r>
              <a:rPr lang="en-US" i="1" dirty="0"/>
              <a:t>m</a:t>
            </a:r>
            <a:r>
              <a:rPr lang="en-US" dirty="0"/>
              <a:t>*</a:t>
            </a:r>
            <a:r>
              <a:rPr lang="en-US" i="1" dirty="0"/>
              <a:t>D</a:t>
            </a:r>
            <a:r>
              <a:rPr lang="en-US" dirty="0"/>
              <a:t>)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For the Naïve Case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 err="1"/>
              <a:t>Scikit</a:t>
            </a:r>
            <a:r>
              <a:rPr lang="en-US" dirty="0"/>
              <a:t>-learn has additional details in their implementation: </a:t>
            </a:r>
            <a:r>
              <a:rPr lang="en-US" dirty="0">
                <a:hlinkClick r:id="rId2"/>
              </a:rPr>
              <a:t>https://scikit-learn.org/stable/modules/neighbors.html</a:t>
            </a: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1169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51695-4EDA-4EFE-A5AE-9CE7E2724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Neighbors – Tree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C13AD-CD8E-40BF-A994-59C551180B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05DDB2-B7E8-4EBB-BCD2-7823FE946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916" y="1265397"/>
            <a:ext cx="5416167" cy="330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36207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01FB31-6AF6-D998-07C8-DDB9C8B45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(Continued)</a:t>
            </a:r>
          </a:p>
        </p:txBody>
      </p:sp>
    </p:spTree>
    <p:extLst>
      <p:ext uri="{BB962C8B-B14F-4D97-AF65-F5344CB8AC3E}">
        <p14:creationId xmlns:p14="http://schemas.microsoft.com/office/powerpoint/2010/main" val="1485420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B3AA7-5986-41E0-A258-3CDF1376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Toy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81BFD-94C1-4998-B556-77C9586AF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705910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 and X</a:t>
            </a:r>
            <a:r>
              <a:rPr lang="en-US" baseline="-25000" dirty="0"/>
              <a:t>2</a:t>
            </a:r>
            <a:r>
              <a:rPr lang="en-US" dirty="0"/>
              <a:t> are our features X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The Shape (Star or Heart) is our outcome 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403E2C-138F-4CC4-A5A9-D1B86983C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AB5BFF-9C29-4F83-95AA-BF2433EF3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610" y="1152475"/>
            <a:ext cx="3836636" cy="3915579"/>
          </a:xfrm>
          <a:prstGeom prst="rect">
            <a:avLst/>
          </a:prstGeom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B4635D7D-13E5-4643-82A6-270B276B11C5}"/>
              </a:ext>
            </a:extLst>
          </p:cNvPr>
          <p:cNvSpPr/>
          <p:nvPr/>
        </p:nvSpPr>
        <p:spPr>
          <a:xfrm>
            <a:off x="7976839" y="1828800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5CE26F7-EDB3-4621-9045-7F2D8C2564D3}"/>
              </a:ext>
            </a:extLst>
          </p:cNvPr>
          <p:cNvSpPr/>
          <p:nvPr/>
        </p:nvSpPr>
        <p:spPr>
          <a:xfrm>
            <a:off x="797683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80A9740E-6A34-4A5C-ADA9-9C8DA3E48BCB}"/>
              </a:ext>
            </a:extLst>
          </p:cNvPr>
          <p:cNvSpPr/>
          <p:nvPr/>
        </p:nvSpPr>
        <p:spPr>
          <a:xfrm>
            <a:off x="7489903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7E49734-7EE6-40DB-B201-65A9865DD4C0}"/>
              </a:ext>
            </a:extLst>
          </p:cNvPr>
          <p:cNvSpPr/>
          <p:nvPr/>
        </p:nvSpPr>
        <p:spPr>
          <a:xfrm>
            <a:off x="6974028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A7D45959-DD81-4F49-82D9-75BA977331A1}"/>
              </a:ext>
            </a:extLst>
          </p:cNvPr>
          <p:cNvSpPr/>
          <p:nvPr/>
        </p:nvSpPr>
        <p:spPr>
          <a:xfrm>
            <a:off x="5471659" y="3349083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Heart 10">
            <a:extLst>
              <a:ext uri="{FF2B5EF4-FFF2-40B4-BE49-F238E27FC236}">
                <a16:creationId xmlns:a16="http://schemas.microsoft.com/office/drawing/2014/main" id="{0AF05807-0966-4538-B285-D50A293890A1}"/>
              </a:ext>
            </a:extLst>
          </p:cNvPr>
          <p:cNvSpPr/>
          <p:nvPr/>
        </p:nvSpPr>
        <p:spPr>
          <a:xfrm>
            <a:off x="6467707" y="2359877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Heart 11">
            <a:extLst>
              <a:ext uri="{FF2B5EF4-FFF2-40B4-BE49-F238E27FC236}">
                <a16:creationId xmlns:a16="http://schemas.microsoft.com/office/drawing/2014/main" id="{E39FC31D-B30B-4343-AAF4-84CA4D72D550}"/>
              </a:ext>
            </a:extLst>
          </p:cNvPr>
          <p:cNvSpPr/>
          <p:nvPr/>
        </p:nvSpPr>
        <p:spPr>
          <a:xfrm>
            <a:off x="6456556" y="182880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Heart 12">
            <a:extLst>
              <a:ext uri="{FF2B5EF4-FFF2-40B4-BE49-F238E27FC236}">
                <a16:creationId xmlns:a16="http://schemas.microsoft.com/office/drawing/2014/main" id="{AD9171AB-4E1C-4BED-991A-A59462E0AF00}"/>
              </a:ext>
            </a:extLst>
          </p:cNvPr>
          <p:cNvSpPr/>
          <p:nvPr/>
        </p:nvSpPr>
        <p:spPr>
          <a:xfrm>
            <a:off x="7489903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art 13">
            <a:extLst>
              <a:ext uri="{FF2B5EF4-FFF2-40B4-BE49-F238E27FC236}">
                <a16:creationId xmlns:a16="http://schemas.microsoft.com/office/drawing/2014/main" id="{64C72853-A97B-40A6-B2A5-118E8C24FBB1}"/>
              </a:ext>
            </a:extLst>
          </p:cNvPr>
          <p:cNvSpPr/>
          <p:nvPr/>
        </p:nvSpPr>
        <p:spPr>
          <a:xfrm>
            <a:off x="5956609" y="2356160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Heart 14">
            <a:extLst>
              <a:ext uri="{FF2B5EF4-FFF2-40B4-BE49-F238E27FC236}">
                <a16:creationId xmlns:a16="http://schemas.microsoft.com/office/drawing/2014/main" id="{552A9CEC-A7BA-4E90-B510-7A05EC53F5AF}"/>
              </a:ext>
            </a:extLst>
          </p:cNvPr>
          <p:cNvSpPr/>
          <p:nvPr/>
        </p:nvSpPr>
        <p:spPr>
          <a:xfrm>
            <a:off x="6456556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Heart 15">
            <a:extLst>
              <a:ext uri="{FF2B5EF4-FFF2-40B4-BE49-F238E27FC236}">
                <a16:creationId xmlns:a16="http://schemas.microsoft.com/office/drawing/2014/main" id="{85AB0C8D-423C-4741-8FDC-3BB28B6421E7}"/>
              </a:ext>
            </a:extLst>
          </p:cNvPr>
          <p:cNvSpPr/>
          <p:nvPr/>
        </p:nvSpPr>
        <p:spPr>
          <a:xfrm>
            <a:off x="7471317" y="3832598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art 16">
            <a:extLst>
              <a:ext uri="{FF2B5EF4-FFF2-40B4-BE49-F238E27FC236}">
                <a16:creationId xmlns:a16="http://schemas.microsoft.com/office/drawing/2014/main" id="{1B1C7073-951B-4AF8-A8A2-B9F0B5AB2D7C}"/>
              </a:ext>
            </a:extLst>
          </p:cNvPr>
          <p:cNvSpPr/>
          <p:nvPr/>
        </p:nvSpPr>
        <p:spPr>
          <a:xfrm>
            <a:off x="8467493" y="4353285"/>
            <a:ext cx="215590" cy="215590"/>
          </a:xfrm>
          <a:prstGeom prst="hear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tar: 5 Points 20">
            <a:extLst>
              <a:ext uri="{FF2B5EF4-FFF2-40B4-BE49-F238E27FC236}">
                <a16:creationId xmlns:a16="http://schemas.microsoft.com/office/drawing/2014/main" id="{0196214C-F0B1-47C6-B566-C68C8EF0B728}"/>
              </a:ext>
            </a:extLst>
          </p:cNvPr>
          <p:cNvSpPr/>
          <p:nvPr/>
        </p:nvSpPr>
        <p:spPr>
          <a:xfrm>
            <a:off x="5471658" y="2849904"/>
            <a:ext cx="178419" cy="178419"/>
          </a:xfrm>
          <a:prstGeom prst="star5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43614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E3ECB8-6EA5-1CF8-2DFF-66C2CBF5B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Ready for Problem Set 1!</a:t>
            </a:r>
          </a:p>
        </p:txBody>
      </p:sp>
    </p:spTree>
    <p:extLst>
      <p:ext uri="{BB962C8B-B14F-4D97-AF65-F5344CB8AC3E}">
        <p14:creationId xmlns:p14="http://schemas.microsoft.com/office/powerpoint/2010/main" val="22235373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6938A-2D26-4EE3-94D1-9A1AE83A4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Space – College Admissions (Week 1)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8D5AD5-C06B-4D00-B3E5-4EBCE20CF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1" y="1152475"/>
            <a:ext cx="5098477" cy="3416400"/>
          </a:xfrm>
        </p:spPr>
        <p:txBody>
          <a:bodyPr/>
          <a:lstStyle/>
          <a:p>
            <a:pPr marL="114297" indent="0">
              <a:buNone/>
            </a:pPr>
            <a:r>
              <a:rPr lang="en-US" i="1" dirty="0"/>
              <a:t>The following scenario isn’t fully true, but it’s close to what we do in college admissions…</a:t>
            </a:r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r>
              <a:rPr lang="en-US" dirty="0"/>
              <a:t>I am trying to decide if a student should be admitted to my university. I have their SAT and ACT scores and their  HS GPA. I also have the history of students who have attended in the past, their SAT / ACT / HS GPA as well as whether or not they graduated. I only want to admit new students if they will graduate.</a:t>
            </a:r>
          </a:p>
        </p:txBody>
      </p:sp>
      <p:pic>
        <p:nvPicPr>
          <p:cNvPr id="6" name="Picture 4" descr="Image result for student computer">
            <a:extLst>
              <a:ext uri="{FF2B5EF4-FFF2-40B4-BE49-F238E27FC236}">
                <a16:creationId xmlns:a16="http://schemas.microsoft.com/office/drawing/2014/main" id="{87EDC6FE-61D6-4A67-8FAB-C46D77CDF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178" y="1617091"/>
            <a:ext cx="3733823" cy="2487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49040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592BE-60BE-446C-98D2-B76DD991E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Error?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19EFC-4B2D-4EE5-B8B9-57BBA770D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77428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We’ve looked at trying it out on a test set and getting an “accuracy”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Accuracy = # correct / # total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85763" indent="-385763" algn="ctr">
              <a:buAutoNum type="arabicParenR"/>
            </a:pPr>
            <a:r>
              <a:rPr lang="en-US" dirty="0"/>
              <a:t>What is our “test set”?</a:t>
            </a:r>
          </a:p>
          <a:p>
            <a:pPr marL="385763" indent="-385763" algn="ctr">
              <a:buAutoNum type="arabicParenR"/>
            </a:pPr>
            <a:r>
              <a:rPr lang="en-US" dirty="0"/>
              <a:t>Are all mistakes created equal?</a:t>
            </a:r>
          </a:p>
        </p:txBody>
      </p:sp>
    </p:spTree>
    <p:extLst>
      <p:ext uri="{BB962C8B-B14F-4D97-AF65-F5344CB8AC3E}">
        <p14:creationId xmlns:p14="http://schemas.microsoft.com/office/powerpoint/2010/main" val="200222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7816D-3EB1-4F59-A293-92124E241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an error?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2C657-AC16-4867-8984-05821E7C8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Image result for cancer MRI">
            <a:extLst>
              <a:ext uri="{FF2B5EF4-FFF2-40B4-BE49-F238E27FC236}">
                <a16:creationId xmlns:a16="http://schemas.microsoft.com/office/drawing/2014/main" id="{56AE3A1F-A070-4DF4-A3C3-D0F571E505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338" y="1352478"/>
            <a:ext cx="2593324" cy="3296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04184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C6286-2414-45D9-BCBB-70A68FFAE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D53C303-5369-4482-9EA1-90186649291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539118" y="1463594"/>
          <a:ext cx="6065763" cy="308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1921">
                  <a:extLst>
                    <a:ext uri="{9D8B030D-6E8A-4147-A177-3AD203B41FA5}">
                      <a16:colId xmlns:a16="http://schemas.microsoft.com/office/drawing/2014/main" val="928475285"/>
                    </a:ext>
                  </a:extLst>
                </a:gridCol>
                <a:gridCol w="2021921">
                  <a:extLst>
                    <a:ext uri="{9D8B030D-6E8A-4147-A177-3AD203B41FA5}">
                      <a16:colId xmlns:a16="http://schemas.microsoft.com/office/drawing/2014/main" val="3009855240"/>
                    </a:ext>
                  </a:extLst>
                </a:gridCol>
                <a:gridCol w="2021921">
                  <a:extLst>
                    <a:ext uri="{9D8B030D-6E8A-4147-A177-3AD203B41FA5}">
                      <a16:colId xmlns:a16="http://schemas.microsoft.com/office/drawing/2014/main" val="3045769872"/>
                    </a:ext>
                  </a:extLst>
                </a:gridCol>
              </a:tblGrid>
              <a:tr h="1029261">
                <a:tc>
                  <a:txBody>
                    <a:bodyPr/>
                    <a:lstStyle/>
                    <a:p>
                      <a:pPr algn="r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Classified As</a:t>
                      </a:r>
                    </a:p>
                    <a:p>
                      <a:pPr algn="r"/>
                      <a:endParaRPr lang="en-US" sz="2100" b="0" i="1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0" i="1" dirty="0">
                          <a:solidFill>
                            <a:sysClr val="windowText" lastClr="000000"/>
                          </a:solidFill>
                        </a:rPr>
                        <a:t>Ground Truth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Cancer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Not Cancer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8940104"/>
                  </a:ext>
                </a:extLst>
              </a:tr>
              <a:tr h="1029261">
                <a:tc>
                  <a:txBody>
                    <a:bodyPr/>
                    <a:lstStyle/>
                    <a:p>
                      <a:pPr algn="ctr"/>
                      <a:endParaRPr lang="en-US" sz="2100" b="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Cancer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True Positive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(Hit)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False Negative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(Miss)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542177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l"/>
                      <a:r>
                        <a:rPr lang="en-US" sz="2100" b="1" dirty="0">
                          <a:solidFill>
                            <a:sysClr val="windowText" lastClr="000000"/>
                          </a:solidFill>
                        </a:rPr>
                        <a:t>Not Cancer</a:t>
                      </a:r>
                    </a:p>
                    <a:p>
                      <a:pPr algn="l"/>
                      <a:endParaRPr lang="en-US" sz="2100" b="1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100" dirty="0">
                        <a:solidFill>
                          <a:sysClr val="windowText" lastClr="000000"/>
                        </a:solidFill>
                      </a:endParaRP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False Positive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(False Alarm)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True Negative</a:t>
                      </a:r>
                    </a:p>
                    <a:p>
                      <a:pPr algn="ctr"/>
                      <a:r>
                        <a:rPr lang="en-US" sz="2100" dirty="0">
                          <a:solidFill>
                            <a:sysClr val="windowText" lastClr="000000"/>
                          </a:solidFill>
                        </a:rPr>
                        <a:t>(Correct Rejection)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8696573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767E563-59BE-0714-648B-433E85B121FC}"/>
                  </a:ext>
                </a:extLst>
              </p14:cNvPr>
              <p14:cNvContentPartPr/>
              <p14:nvPr/>
            </p14:nvContentPartPr>
            <p14:xfrm>
              <a:off x="7065360" y="340560"/>
              <a:ext cx="1564560" cy="653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767E563-59BE-0714-648B-433E85B121F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56000" y="331200"/>
                <a:ext cx="1583280" cy="67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6599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2C14-60A5-4873-B3E9-A0D82EBDF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– College Admission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8C7129-B922-4696-B5B5-8DC7B584A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5C5B1AF-116F-470D-8755-A35D554BC0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8575354"/>
              </p:ext>
            </p:extLst>
          </p:nvPr>
        </p:nvGraphicFramePr>
        <p:xfrm>
          <a:off x="2081560" y="2343835"/>
          <a:ext cx="48768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12895078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090608319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94198699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216435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Student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X</a:t>
                      </a:r>
                      <a:r>
                        <a:rPr lang="en-US" baseline="-2500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4443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9550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1450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3109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0558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730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9644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3373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60D6-B804-4976-82BD-D833A789F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Analytics Cycle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B8467-AACC-41DF-8FA2-52A59ECC9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991025"/>
          </a:xfrm>
        </p:spPr>
        <p:txBody>
          <a:bodyPr/>
          <a:lstStyle/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endParaRPr lang="en-US" dirty="0"/>
          </a:p>
          <a:p>
            <a:pPr marL="114297" indent="0">
              <a:buNone/>
            </a:pPr>
            <a:r>
              <a:rPr lang="en-US" sz="1000" dirty="0"/>
              <a:t>Adapted from </a:t>
            </a:r>
            <a:r>
              <a:rPr lang="en-US" sz="1000" dirty="0" err="1"/>
              <a:t>Clow</a:t>
            </a:r>
            <a:r>
              <a:rPr lang="en-US" sz="1000" dirty="0"/>
              <a:t> 2012: </a:t>
            </a:r>
            <a:r>
              <a:rPr lang="en-US" sz="1000" dirty="0">
                <a:hlinkClick r:id="rId2"/>
              </a:rPr>
              <a:t>https://dl.acm.org/doi/pdf/10.1145/2330601.2330636</a:t>
            </a:r>
            <a:endParaRPr lang="en-US" sz="1000" dirty="0"/>
          </a:p>
          <a:p>
            <a:pPr marL="114297" indent="0">
              <a:buNone/>
            </a:pPr>
            <a:r>
              <a:rPr lang="en-US" sz="1000" dirty="0"/>
              <a:t>&amp; </a:t>
            </a:r>
            <a:r>
              <a:rPr lang="en-US" sz="1000" dirty="0" err="1"/>
              <a:t>Labrinidis</a:t>
            </a:r>
            <a:r>
              <a:rPr lang="en-US" sz="1000" dirty="0"/>
              <a:t> &amp; Jagadish, 2012 (as interpreted by </a:t>
            </a:r>
            <a:r>
              <a:rPr lang="en-US" sz="1000" dirty="0" err="1"/>
              <a:t>Gandomi</a:t>
            </a:r>
            <a:r>
              <a:rPr lang="en-US" sz="1000" dirty="0"/>
              <a:t> &amp; Haider, 2015): </a:t>
            </a:r>
            <a:r>
              <a:rPr lang="en-US" sz="1000" dirty="0">
                <a:hlinkClick r:id="rId3"/>
              </a:rPr>
              <a:t>https://www.sciencedirect.com/science/article/pii/S0268401214001066</a:t>
            </a:r>
            <a:endParaRPr lang="en-US" sz="1000" dirty="0"/>
          </a:p>
          <a:p>
            <a:pPr marL="114297" indent="0">
              <a:buNone/>
            </a:pPr>
            <a:endParaRPr lang="en-US" sz="1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DE0257-BDFE-4575-B6B2-45475CAD132F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C357DD-50E7-4C79-A5ED-2B170F6A48A7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2D0FEF-213D-452D-8590-7E8B441084D5}"/>
              </a:ext>
            </a:extLst>
          </p:cNvPr>
          <p:cNvSpPr/>
          <p:nvPr/>
        </p:nvSpPr>
        <p:spPr>
          <a:xfrm>
            <a:off x="4454820" y="2417863"/>
            <a:ext cx="248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 </a:t>
            </a:r>
          </a:p>
        </p:txBody>
      </p:sp>
      <p:sp>
        <p:nvSpPr>
          <p:cNvPr id="8" name="Google Shape;62;p14">
            <a:extLst>
              <a:ext uri="{FF2B5EF4-FFF2-40B4-BE49-F238E27FC236}">
                <a16:creationId xmlns:a16="http://schemas.microsoft.com/office/drawing/2014/main" id="{2E0BA71C-4457-4D91-B017-0668C320BB0D}"/>
              </a:ext>
            </a:extLst>
          </p:cNvPr>
          <p:cNvSpPr/>
          <p:nvPr/>
        </p:nvSpPr>
        <p:spPr>
          <a:xfrm>
            <a:off x="3811150" y="1637850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Collecting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9" name="Google Shape;63;p14">
            <a:extLst>
              <a:ext uri="{FF2B5EF4-FFF2-40B4-BE49-F238E27FC236}">
                <a16:creationId xmlns:a16="http://schemas.microsoft.com/office/drawing/2014/main" id="{58C8BB1E-5741-4163-B6D6-F23F4E9EB7AE}"/>
              </a:ext>
            </a:extLst>
          </p:cNvPr>
          <p:cNvSpPr/>
          <p:nvPr/>
        </p:nvSpPr>
        <p:spPr>
          <a:xfrm>
            <a:off x="5577425" y="2216488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BF9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Cleaning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0" name="Google Shape;64;p14">
            <a:extLst>
              <a:ext uri="{FF2B5EF4-FFF2-40B4-BE49-F238E27FC236}">
                <a16:creationId xmlns:a16="http://schemas.microsoft.com/office/drawing/2014/main" id="{0CE11904-B2C0-41E9-86F5-F24A46BCB955}"/>
              </a:ext>
            </a:extLst>
          </p:cNvPr>
          <p:cNvSpPr/>
          <p:nvPr/>
        </p:nvSpPr>
        <p:spPr>
          <a:xfrm>
            <a:off x="4706225" y="2971025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274E1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Analyzing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1" name="Google Shape;65;p14">
            <a:extLst>
              <a:ext uri="{FF2B5EF4-FFF2-40B4-BE49-F238E27FC236}">
                <a16:creationId xmlns:a16="http://schemas.microsoft.com/office/drawing/2014/main" id="{36CDA348-E4CB-4AC3-AAEF-A347714A06B1}"/>
              </a:ext>
            </a:extLst>
          </p:cNvPr>
          <p:cNvSpPr/>
          <p:nvPr/>
        </p:nvSpPr>
        <p:spPr>
          <a:xfrm>
            <a:off x="3012975" y="2971025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Interpreting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2" name="Google Shape;66;p14">
            <a:extLst>
              <a:ext uri="{FF2B5EF4-FFF2-40B4-BE49-F238E27FC236}">
                <a16:creationId xmlns:a16="http://schemas.microsoft.com/office/drawing/2014/main" id="{3B3A19A8-E331-4158-A663-51BB87754B83}"/>
              </a:ext>
            </a:extLst>
          </p:cNvPr>
          <p:cNvSpPr/>
          <p:nvPr/>
        </p:nvSpPr>
        <p:spPr>
          <a:xfrm>
            <a:off x="2062738" y="2216488"/>
            <a:ext cx="1487400" cy="475200"/>
          </a:xfrm>
          <a:prstGeom prst="roundRect">
            <a:avLst>
              <a:gd name="adj" fmla="val 16667"/>
            </a:avLst>
          </a:prstGeom>
          <a:solidFill>
            <a:srgbClr val="741B4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800" dirty="0">
                <a:solidFill>
                  <a:srgbClr val="F3F3F3"/>
                </a:solidFill>
              </a:rPr>
              <a:t>Presenting</a:t>
            </a:r>
            <a:endParaRPr sz="1800" dirty="0">
              <a:solidFill>
                <a:srgbClr val="F3F3F3"/>
              </a:solidFill>
            </a:endParaRPr>
          </a:p>
        </p:txBody>
      </p:sp>
      <p:cxnSp>
        <p:nvCxnSpPr>
          <p:cNvPr id="13" name="Google Shape;67;p14">
            <a:extLst>
              <a:ext uri="{FF2B5EF4-FFF2-40B4-BE49-F238E27FC236}">
                <a16:creationId xmlns:a16="http://schemas.microsoft.com/office/drawing/2014/main" id="{DCE41B37-8DEE-4D82-BB11-B2D884E45670}"/>
              </a:ext>
            </a:extLst>
          </p:cNvPr>
          <p:cNvCxnSpPr>
            <a:stCxn id="8" idx="3"/>
            <a:endCxn id="9" idx="0"/>
          </p:cNvCxnSpPr>
          <p:nvPr/>
        </p:nvCxnSpPr>
        <p:spPr>
          <a:xfrm>
            <a:off x="5298550" y="1875450"/>
            <a:ext cx="1022700" cy="3411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" name="Google Shape;68;p14">
            <a:extLst>
              <a:ext uri="{FF2B5EF4-FFF2-40B4-BE49-F238E27FC236}">
                <a16:creationId xmlns:a16="http://schemas.microsoft.com/office/drawing/2014/main" id="{7A688AB4-2BD8-441A-8249-DC91F7069A16}"/>
              </a:ext>
            </a:extLst>
          </p:cNvPr>
          <p:cNvCxnSpPr>
            <a:stCxn id="9" idx="2"/>
            <a:endCxn id="10" idx="3"/>
          </p:cNvCxnSpPr>
          <p:nvPr/>
        </p:nvCxnSpPr>
        <p:spPr>
          <a:xfrm rot="5400000">
            <a:off x="5998925" y="2886388"/>
            <a:ext cx="516900" cy="1275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" name="Google Shape;69;p14">
            <a:extLst>
              <a:ext uri="{FF2B5EF4-FFF2-40B4-BE49-F238E27FC236}">
                <a16:creationId xmlns:a16="http://schemas.microsoft.com/office/drawing/2014/main" id="{AB3A8ECA-C69B-4EFF-83E0-D957FD11A016}"/>
              </a:ext>
            </a:extLst>
          </p:cNvPr>
          <p:cNvCxnSpPr>
            <a:stCxn id="10" idx="1"/>
            <a:endCxn id="11" idx="3"/>
          </p:cNvCxnSpPr>
          <p:nvPr/>
        </p:nvCxnSpPr>
        <p:spPr>
          <a:xfrm flipH="1">
            <a:off x="4500425" y="3208625"/>
            <a:ext cx="205800" cy="600"/>
          </a:xfrm>
          <a:prstGeom prst="curved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70;p14">
            <a:extLst>
              <a:ext uri="{FF2B5EF4-FFF2-40B4-BE49-F238E27FC236}">
                <a16:creationId xmlns:a16="http://schemas.microsoft.com/office/drawing/2014/main" id="{8E679399-328E-4380-B19C-FC1211E485E2}"/>
              </a:ext>
            </a:extLst>
          </p:cNvPr>
          <p:cNvCxnSpPr>
            <a:stCxn id="11" idx="1"/>
            <a:endCxn id="12" idx="2"/>
          </p:cNvCxnSpPr>
          <p:nvPr/>
        </p:nvCxnSpPr>
        <p:spPr>
          <a:xfrm rot="10800000">
            <a:off x="2806575" y="2691725"/>
            <a:ext cx="206400" cy="516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" name="Google Shape;71;p14">
            <a:extLst>
              <a:ext uri="{FF2B5EF4-FFF2-40B4-BE49-F238E27FC236}">
                <a16:creationId xmlns:a16="http://schemas.microsoft.com/office/drawing/2014/main" id="{F71AC1D1-B000-4C1E-A845-2F146F0CCF5D}"/>
              </a:ext>
            </a:extLst>
          </p:cNvPr>
          <p:cNvCxnSpPr>
            <a:stCxn id="12" idx="0"/>
            <a:endCxn id="8" idx="1"/>
          </p:cNvCxnSpPr>
          <p:nvPr/>
        </p:nvCxnSpPr>
        <p:spPr>
          <a:xfrm rot="-5400000">
            <a:off x="3138238" y="1543588"/>
            <a:ext cx="341100" cy="10047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319361234"/>
      </p:ext>
    </p:extLst>
  </p:cSld>
  <p:clrMapOvr>
    <a:masterClrMapping/>
  </p:clrMapOvr>
</p:sld>
</file>

<file path=ppt/theme/theme1.xml><?xml version="1.0" encoding="utf-8"?>
<a:theme xmlns:a="http://schemas.openxmlformats.org/drawingml/2006/main" name="CSCI 5622 Slid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2354</TotalTime>
  <Words>3017</Words>
  <Application>Microsoft Office PowerPoint</Application>
  <PresentationFormat>On-screen Show (16:9)</PresentationFormat>
  <Paragraphs>990</Paragraphs>
  <Slides>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78" baseType="lpstr">
      <vt:lpstr>Dosis</vt:lpstr>
      <vt:lpstr>Arial</vt:lpstr>
      <vt:lpstr>Petrona</vt:lpstr>
      <vt:lpstr>CSCI 5622 Slides</vt:lpstr>
      <vt:lpstr>Wednesday</vt:lpstr>
      <vt:lpstr>Course Logistics</vt:lpstr>
      <vt:lpstr>KNN</vt:lpstr>
      <vt:lpstr>Start-To-Finish ML</vt:lpstr>
      <vt:lpstr>Data Analytics Cycle</vt:lpstr>
      <vt:lpstr>Collecting Data</vt:lpstr>
      <vt:lpstr>Our Toy Dataset</vt:lpstr>
      <vt:lpstr>Prediction – College Admission</vt:lpstr>
      <vt:lpstr>Data Analytics Cycle</vt:lpstr>
      <vt:lpstr>Our Toy Dataset</vt:lpstr>
      <vt:lpstr>Our Toy Dataset</vt:lpstr>
      <vt:lpstr>Our Toy Dataset</vt:lpstr>
      <vt:lpstr>Prediction – College Admission</vt:lpstr>
      <vt:lpstr>Prediction – College Admission</vt:lpstr>
      <vt:lpstr>Prediction – College Admission</vt:lpstr>
      <vt:lpstr>Euclidian Distance – N-Dimensional Vector</vt:lpstr>
      <vt:lpstr>Euclidian Distance – N-Dimensional Vector</vt:lpstr>
      <vt:lpstr>Euclidian Distance – N-Dimensional Vector</vt:lpstr>
      <vt:lpstr>Euclidian Distance – N-Dimensional Vector</vt:lpstr>
      <vt:lpstr>Min-Max Scaling</vt:lpstr>
      <vt:lpstr>Scaling – N-Dimensional Vector</vt:lpstr>
      <vt:lpstr>Scaling – Housing Market?</vt:lpstr>
      <vt:lpstr>Scaling – College Prediction</vt:lpstr>
      <vt:lpstr>Normalization</vt:lpstr>
      <vt:lpstr>Euclidian Distance – N-Dimensional Vector</vt:lpstr>
      <vt:lpstr>Side Note: Feature Scaling vs. Normalizing</vt:lpstr>
      <vt:lpstr>Data Analytics Cycle</vt:lpstr>
      <vt:lpstr>Find the Nearest Neighbors</vt:lpstr>
      <vt:lpstr>How do we know if it works?</vt:lpstr>
      <vt:lpstr>Accuracy</vt:lpstr>
      <vt:lpstr>Homework 1 – Training &amp; Test Sets</vt:lpstr>
      <vt:lpstr>Homework 1 – Training &amp; Test Sets</vt:lpstr>
      <vt:lpstr>Types of Errors</vt:lpstr>
      <vt:lpstr>Types of Errors</vt:lpstr>
      <vt:lpstr>Types of Errors</vt:lpstr>
      <vt:lpstr>Types of Errors</vt:lpstr>
      <vt:lpstr>Types of Errors</vt:lpstr>
      <vt:lpstr>Types of Errors</vt:lpstr>
      <vt:lpstr>How do we know if it works?</vt:lpstr>
      <vt:lpstr>How do we know if it works?</vt:lpstr>
      <vt:lpstr>Homework 1 – Training &amp; Test Sets</vt:lpstr>
      <vt:lpstr>How do we know if it works?</vt:lpstr>
      <vt:lpstr>Homework 1 – Training &amp; Test Sets</vt:lpstr>
      <vt:lpstr>Euclidian Distance – N-Dimensional Vector</vt:lpstr>
      <vt:lpstr>Euclidian Distance – N-Dimensional Vector</vt:lpstr>
      <vt:lpstr>Training &amp; Test Sets</vt:lpstr>
      <vt:lpstr>Training &amp; Test Sets</vt:lpstr>
      <vt:lpstr>Min-Max Scaling</vt:lpstr>
      <vt:lpstr>Normalization</vt:lpstr>
      <vt:lpstr>Normalization / Scaling</vt:lpstr>
      <vt:lpstr>Data Analytics Cycle</vt:lpstr>
      <vt:lpstr>KNN – Small K</vt:lpstr>
      <vt:lpstr>KNN – Large K</vt:lpstr>
      <vt:lpstr>KNN – Small K</vt:lpstr>
      <vt:lpstr>KNN – Large K</vt:lpstr>
      <vt:lpstr>KNN – “Correct” # for K?</vt:lpstr>
      <vt:lpstr>Optimizing K using a Validation Set</vt:lpstr>
      <vt:lpstr>Optimizing K using a Validation Set</vt:lpstr>
      <vt:lpstr>Optimizing K using a Validation Set</vt:lpstr>
      <vt:lpstr>Optimizing K using a Validation Set</vt:lpstr>
      <vt:lpstr>Optimizing K using a Validation Set</vt:lpstr>
      <vt:lpstr>Optimizing K using a Validation Set</vt:lpstr>
      <vt:lpstr>Optimizing K using a Validation Set</vt:lpstr>
      <vt:lpstr>Sidebar – Training, Validation, Testing sets</vt:lpstr>
      <vt:lpstr>Optimizing K using a Validation Set</vt:lpstr>
      <vt:lpstr>Training &amp; Hold-Out &amp; Test Sets</vt:lpstr>
      <vt:lpstr>K-Nearest Neighbors Algorithmic Complexity</vt:lpstr>
      <vt:lpstr>K-Nearest Neighbors – Tree Structure</vt:lpstr>
      <vt:lpstr>Errors (Continued)</vt:lpstr>
      <vt:lpstr>Ready for Problem Set 1!</vt:lpstr>
      <vt:lpstr>Problem Space – College Admissions (Week 1)</vt:lpstr>
      <vt:lpstr>What is an Error?</vt:lpstr>
      <vt:lpstr>What makes an error?</vt:lpstr>
      <vt:lpstr>Types of Errors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David Quigley</dc:creator>
  <cp:lastModifiedBy>David Quigley</cp:lastModifiedBy>
  <cp:revision>90</cp:revision>
  <dcterms:modified xsi:type="dcterms:W3CDTF">2023-01-26T20:07:07Z</dcterms:modified>
</cp:coreProperties>
</file>